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4" d="100"/>
          <a:sy n="114" d="100"/>
        </p:scale>
        <p:origin x="-1470" y="1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" y="1371261"/>
            <a:ext cx="7410450" cy="300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779912" y="620688"/>
            <a:ext cx="48721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 договора и дата регистрации не заполняется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ВООБЩЕ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" name="Прямая со стрелкой 3"/>
          <p:cNvCxnSpPr/>
          <p:nvPr/>
        </p:nvCxnSpPr>
        <p:spPr>
          <a:xfrm flipH="1">
            <a:off x="5016398" y="981055"/>
            <a:ext cx="144016" cy="535414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6575648" y="990020"/>
            <a:ext cx="440432" cy="800472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H="1" flipV="1">
            <a:off x="6471828" y="3212976"/>
            <a:ext cx="648072" cy="1368152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313791" y="4643844"/>
            <a:ext cx="582813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заполняет сведения о себе: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корректное название, ФИО директора или руководителя,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 на основании которого он действует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9758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620688"/>
            <a:ext cx="6032897" cy="5129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Прямая со стрелкой 2"/>
          <p:cNvCxnSpPr/>
          <p:nvPr/>
        </p:nvCxnSpPr>
        <p:spPr>
          <a:xfrm flipH="1" flipV="1">
            <a:off x="3684305" y="3717032"/>
            <a:ext cx="576064" cy="108012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1475657" y="4643844"/>
            <a:ext cx="70562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заполняет основные сведения о себе: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полное название, адрес, контактную информацию (телефон, адрес электронной почты), ФИО подписанта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12275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6632"/>
            <a:ext cx="5191125" cy="627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Прямая со стрелкой 4"/>
          <p:cNvCxnSpPr/>
          <p:nvPr/>
        </p:nvCxnSpPr>
        <p:spPr>
          <a:xfrm flipH="1" flipV="1">
            <a:off x="2415674" y="5025455"/>
            <a:ext cx="324036" cy="491777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899592" y="5528691"/>
            <a:ext cx="35281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Подпись, печать ФИО подписанта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508104" y="980728"/>
            <a:ext cx="352811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организации принципиальны направления, которые к ней ходят на практику, то в электронном виде редактируется таблица, и оставляются нужные направления подготовки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организация не против, чтобы к ней на практику приходили студенты нескольких направлений, то данную таблицу можно не редактировать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57807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951"/>
          <a:stretch/>
        </p:blipFill>
        <p:spPr bwMode="auto">
          <a:xfrm>
            <a:off x="467544" y="836712"/>
            <a:ext cx="5248275" cy="43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Прямая со стрелкой 2"/>
          <p:cNvCxnSpPr/>
          <p:nvPr/>
        </p:nvCxnSpPr>
        <p:spPr>
          <a:xfrm flipH="1" flipV="1">
            <a:off x="2687253" y="4722529"/>
            <a:ext cx="404428" cy="7920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99592" y="5528691"/>
            <a:ext cx="35281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Подпись, печать ФИО подписанта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36096" y="1792651"/>
            <a:ext cx="352811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Заполняются наименования и адреса структурных подразделений, если такие имеются (спортзалы, аудитории, офисы 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тд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 flipH="1">
            <a:off x="5022755" y="2708920"/>
            <a:ext cx="504056" cy="7200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89681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309" y="42291"/>
            <a:ext cx="4612680" cy="645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Прямая со стрелкой 2"/>
          <p:cNvCxnSpPr/>
          <p:nvPr/>
        </p:nvCxnSpPr>
        <p:spPr>
          <a:xfrm flipH="1" flipV="1">
            <a:off x="4644008" y="2132856"/>
            <a:ext cx="2043844" cy="144016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 стрелкой 3"/>
          <p:cNvCxnSpPr/>
          <p:nvPr/>
        </p:nvCxnSpPr>
        <p:spPr>
          <a:xfrm flipH="1" flipV="1">
            <a:off x="1691680" y="5733256"/>
            <a:ext cx="144016" cy="508477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251520" y="6114303"/>
            <a:ext cx="35281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Подпись, печать ФИО подписанта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48064" y="2420888"/>
            <a:ext cx="3528115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Данная форма не заполняет ни в электронном формате, не от руки. Не нужно вписывать данные студента.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организации необходима информация с указанием ФИО студента (-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то от вуза формируется Направление на практику для организации по данной форме, которую организация на этом листе и согласовывает.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691680" y="2236222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ЗАПОЛНЯЕТСЯ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896810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184</Words>
  <Application>Microsoft Office PowerPoint</Application>
  <PresentationFormat>Экран (4:3)</PresentationFormat>
  <Paragraphs>16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Интезарян Анастасия Андреевна</dc:creator>
  <cp:lastModifiedBy>Зигангирова Альбина Петровна</cp:lastModifiedBy>
  <cp:revision>2</cp:revision>
  <dcterms:created xsi:type="dcterms:W3CDTF">2025-09-15T09:20:04Z</dcterms:created>
  <dcterms:modified xsi:type="dcterms:W3CDTF">2026-08-17T11:07:05Z</dcterms:modified>
</cp:coreProperties>
</file>