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3" r:id="rId1"/>
  </p:sldMasterIdLst>
  <p:notesMasterIdLst>
    <p:notesMasterId r:id="rId8"/>
  </p:notesMasterIdLst>
  <p:sldIdLst>
    <p:sldId id="418" r:id="rId2"/>
    <p:sldId id="437" r:id="rId3"/>
    <p:sldId id="394" r:id="rId4"/>
    <p:sldId id="438" r:id="rId5"/>
    <p:sldId id="439" r:id="rId6"/>
    <p:sldId id="423" r:id="rId7"/>
  </p:sldIdLst>
  <p:sldSz cx="9144000" cy="5143500" type="screen16x9"/>
  <p:notesSz cx="9939338" cy="6807200"/>
  <p:defaultTextStyle>
    <a:defPPr>
      <a:defRPr lang="ru-RU"/>
    </a:defPPr>
    <a:lvl1pPr marL="0" algn="l" defTabSz="685800">
      <a:defRPr sz="1400">
        <a:solidFill>
          <a:schemeClr val="tx1"/>
        </a:solidFill>
        <a:latin typeface="+mn-lt"/>
        <a:ea typeface="+mn-ea"/>
        <a:cs typeface="+mn-cs"/>
      </a:defRPr>
    </a:lvl1pPr>
    <a:lvl2pPr marL="342900" algn="l" defTabSz="685800">
      <a:defRPr sz="1400">
        <a:solidFill>
          <a:schemeClr val="tx1"/>
        </a:solidFill>
        <a:latin typeface="+mn-lt"/>
        <a:ea typeface="+mn-ea"/>
        <a:cs typeface="+mn-cs"/>
      </a:defRPr>
    </a:lvl2pPr>
    <a:lvl3pPr marL="685800" algn="l" defTabSz="685800">
      <a:defRPr sz="1400">
        <a:solidFill>
          <a:schemeClr val="tx1"/>
        </a:solidFill>
        <a:latin typeface="+mn-lt"/>
        <a:ea typeface="+mn-ea"/>
        <a:cs typeface="+mn-cs"/>
      </a:defRPr>
    </a:lvl3pPr>
    <a:lvl4pPr marL="1028700" algn="l" defTabSz="685800">
      <a:defRPr sz="1400">
        <a:solidFill>
          <a:schemeClr val="tx1"/>
        </a:solidFill>
        <a:latin typeface="+mn-lt"/>
        <a:ea typeface="+mn-ea"/>
        <a:cs typeface="+mn-cs"/>
      </a:defRPr>
    </a:lvl4pPr>
    <a:lvl5pPr marL="1371600" algn="l" defTabSz="685800">
      <a:defRPr sz="1400">
        <a:solidFill>
          <a:schemeClr val="tx1"/>
        </a:solidFill>
        <a:latin typeface="+mn-lt"/>
        <a:ea typeface="+mn-ea"/>
        <a:cs typeface="+mn-cs"/>
      </a:defRPr>
    </a:lvl5pPr>
    <a:lvl6pPr marL="1714500" algn="l" defTabSz="685800">
      <a:defRPr sz="1400">
        <a:solidFill>
          <a:schemeClr val="tx1"/>
        </a:solidFill>
        <a:latin typeface="+mn-lt"/>
        <a:ea typeface="+mn-ea"/>
        <a:cs typeface="+mn-cs"/>
      </a:defRPr>
    </a:lvl6pPr>
    <a:lvl7pPr marL="2057400" algn="l" defTabSz="685800">
      <a:defRPr sz="1400">
        <a:solidFill>
          <a:schemeClr val="tx1"/>
        </a:solidFill>
        <a:latin typeface="+mn-lt"/>
        <a:ea typeface="+mn-ea"/>
        <a:cs typeface="+mn-cs"/>
      </a:defRPr>
    </a:lvl7pPr>
    <a:lvl8pPr marL="2400300" algn="l" defTabSz="685800">
      <a:defRPr sz="1400">
        <a:solidFill>
          <a:schemeClr val="tx1"/>
        </a:solidFill>
        <a:latin typeface="+mn-lt"/>
        <a:ea typeface="+mn-ea"/>
        <a:cs typeface="+mn-cs"/>
      </a:defRPr>
    </a:lvl8pPr>
    <a:lvl9pPr marL="2743200" algn="l" defTabSz="685800">
      <a:defRPr sz="14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EFC"/>
    <a:srgbClr val="BB9C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113A9D2-9D6B-4929-AA2D-F23B5EE8CBE7}" styleName="Стиль из темы 2 - акцент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64" autoAdjust="0"/>
    <p:restoredTop sz="87592" autoAdjust="0"/>
  </p:normalViewPr>
  <p:slideViewPr>
    <p:cSldViewPr snapToGrid="0">
      <p:cViewPr varScale="1">
        <p:scale>
          <a:sx n="134" d="100"/>
          <a:sy n="134" d="100"/>
        </p:scale>
        <p:origin x="1368"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CB3EDB-764C-4536-94EA-1E4B547E1445}"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ru-RU"/>
        </a:p>
      </dgm:t>
    </dgm:pt>
    <dgm:pt modelId="{5F83746D-78B6-4407-A1E1-5E947C624F72}">
      <dgm:prSet/>
      <dgm:spPr/>
      <dgm:t>
        <a:bodyPr/>
        <a:lstStyle/>
        <a:p>
          <a:r>
            <a:rPr lang="ru-RU" b="1" i="0" dirty="0" smtClean="0">
              <a:effectLst>
                <a:outerShdw blurRad="38100" dist="38100" dir="2700000" algn="tl">
                  <a:srgbClr val="000000">
                    <a:alpha val="43137"/>
                  </a:srgbClr>
                </a:outerShdw>
              </a:effectLst>
            </a:rPr>
            <a:t>Конкурс для определения получателей субсидий из федерального бюджета на реализацию мероприятий, направленных на обновление материально-технической базы организаций, выполняющих научные исследования и разработки</a:t>
          </a:r>
          <a:endParaRPr lang="ru-RU" b="1" i="0" dirty="0">
            <a:effectLst>
              <a:outerShdw blurRad="38100" dist="38100" dir="2700000" algn="tl">
                <a:srgbClr val="000000">
                  <a:alpha val="43137"/>
                </a:srgbClr>
              </a:outerShdw>
            </a:effectLst>
          </a:endParaRPr>
        </a:p>
      </dgm:t>
    </dgm:pt>
    <dgm:pt modelId="{288C76C9-D13A-4BA9-B74B-9F507C0A1DDF}" type="parTrans" cxnId="{A6B8A08D-9ABA-490A-9399-0AA344257580}">
      <dgm:prSet/>
      <dgm:spPr/>
      <dgm:t>
        <a:bodyPr/>
        <a:lstStyle/>
        <a:p>
          <a:endParaRPr lang="ru-RU"/>
        </a:p>
      </dgm:t>
    </dgm:pt>
    <dgm:pt modelId="{3A01CD33-2B72-4071-BBEC-E071F08C7FBA}" type="sibTrans" cxnId="{A6B8A08D-9ABA-490A-9399-0AA344257580}">
      <dgm:prSet/>
      <dgm:spPr/>
      <dgm:t>
        <a:bodyPr/>
        <a:lstStyle/>
        <a:p>
          <a:endParaRPr lang="ru-RU"/>
        </a:p>
      </dgm:t>
    </dgm:pt>
    <dgm:pt modelId="{E7EAF65A-DCB9-4DF3-976F-B98746CEAC8E}" type="pres">
      <dgm:prSet presAssocID="{00CB3EDB-764C-4536-94EA-1E4B547E1445}" presName="Name0" presStyleCnt="0">
        <dgm:presLayoutVars>
          <dgm:dir/>
          <dgm:animLvl val="lvl"/>
          <dgm:resizeHandles val="exact"/>
        </dgm:presLayoutVars>
      </dgm:prSet>
      <dgm:spPr/>
      <dgm:t>
        <a:bodyPr/>
        <a:lstStyle/>
        <a:p>
          <a:endParaRPr lang="ru-RU"/>
        </a:p>
      </dgm:t>
    </dgm:pt>
    <dgm:pt modelId="{FB8B67A5-AB2F-4D44-A2B2-AACFEDEA0424}" type="pres">
      <dgm:prSet presAssocID="{5F83746D-78B6-4407-A1E1-5E947C624F72}" presName="linNode" presStyleCnt="0"/>
      <dgm:spPr/>
    </dgm:pt>
    <dgm:pt modelId="{96868F13-D3F3-4CA0-852F-6D211A687CDF}" type="pres">
      <dgm:prSet presAssocID="{5F83746D-78B6-4407-A1E1-5E947C624F72}" presName="parentText" presStyleLbl="node1" presStyleIdx="0" presStyleCnt="1" custScaleX="268224">
        <dgm:presLayoutVars>
          <dgm:chMax val="1"/>
          <dgm:bulletEnabled val="1"/>
        </dgm:presLayoutVars>
      </dgm:prSet>
      <dgm:spPr/>
      <dgm:t>
        <a:bodyPr/>
        <a:lstStyle/>
        <a:p>
          <a:endParaRPr lang="ru-RU"/>
        </a:p>
      </dgm:t>
    </dgm:pt>
  </dgm:ptLst>
  <dgm:cxnLst>
    <dgm:cxn modelId="{AF18F522-D328-4BC2-AF7E-74CAB14ADB40}" type="presOf" srcId="{00CB3EDB-764C-4536-94EA-1E4B547E1445}" destId="{E7EAF65A-DCB9-4DF3-976F-B98746CEAC8E}" srcOrd="0" destOrd="0" presId="urn:microsoft.com/office/officeart/2005/8/layout/vList5"/>
    <dgm:cxn modelId="{C7EF3154-FF98-49D9-8A5D-EB62795158E6}" type="presOf" srcId="{5F83746D-78B6-4407-A1E1-5E947C624F72}" destId="{96868F13-D3F3-4CA0-852F-6D211A687CDF}" srcOrd="0" destOrd="0" presId="urn:microsoft.com/office/officeart/2005/8/layout/vList5"/>
    <dgm:cxn modelId="{A6B8A08D-9ABA-490A-9399-0AA344257580}" srcId="{00CB3EDB-764C-4536-94EA-1E4B547E1445}" destId="{5F83746D-78B6-4407-A1E1-5E947C624F72}" srcOrd="0" destOrd="0" parTransId="{288C76C9-D13A-4BA9-B74B-9F507C0A1DDF}" sibTransId="{3A01CD33-2B72-4071-BBEC-E071F08C7FBA}"/>
    <dgm:cxn modelId="{962C7C1B-574F-4BC6-A73B-1935AFDD7179}" type="presParOf" srcId="{E7EAF65A-DCB9-4DF3-976F-B98746CEAC8E}" destId="{FB8B67A5-AB2F-4D44-A2B2-AACFEDEA0424}" srcOrd="0" destOrd="0" presId="urn:microsoft.com/office/officeart/2005/8/layout/vList5"/>
    <dgm:cxn modelId="{B06EA6C3-E434-4FDC-B531-DB85F4ACBB39}" type="presParOf" srcId="{FB8B67A5-AB2F-4D44-A2B2-AACFEDEA0424}" destId="{96868F13-D3F3-4CA0-852F-6D211A687CDF}" srcOrd="0"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CB3EDB-764C-4536-94EA-1E4B547E1445}"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ru-RU"/>
        </a:p>
      </dgm:t>
    </dgm:pt>
    <dgm:pt modelId="{7E7C95DB-6310-4427-B0B8-78CD3ED72520}">
      <dgm:prSet custT="1"/>
      <dgm:spPr/>
      <dgm:t>
        <a:bodyPr/>
        <a:lstStyle/>
        <a:p>
          <a:r>
            <a:rPr lang="en-US" sz="2000" b="1" i="0" dirty="0" smtClean="0">
              <a:effectLst>
                <a:outerShdw blurRad="38100" dist="38100" dir="2700000" algn="tl">
                  <a:srgbClr val="000000">
                    <a:alpha val="43137"/>
                  </a:srgbClr>
                </a:outerShdw>
              </a:effectLst>
            </a:rPr>
            <a:t>XII </a:t>
          </a:r>
          <a:r>
            <a:rPr lang="ru-RU" sz="2000" b="1" i="0" dirty="0" smtClean="0">
              <a:effectLst>
                <a:outerShdw blurRad="38100" dist="38100" dir="2700000" algn="tl">
                  <a:srgbClr val="000000">
                    <a:alpha val="43137"/>
                  </a:srgbClr>
                </a:outerShdw>
              </a:effectLst>
            </a:rPr>
            <a:t>Всероссийская премия «За верность науке»</a:t>
          </a:r>
          <a:endParaRPr lang="ru-RU" sz="2000" b="1" i="0" dirty="0">
            <a:effectLst>
              <a:outerShdw blurRad="38100" dist="38100" dir="2700000" algn="tl">
                <a:srgbClr val="000000">
                  <a:alpha val="43137"/>
                </a:srgbClr>
              </a:outerShdw>
            </a:effectLst>
          </a:endParaRPr>
        </a:p>
      </dgm:t>
    </dgm:pt>
    <dgm:pt modelId="{F5BE6FF2-2BF4-4F3C-966F-E510B36291AB}" type="parTrans" cxnId="{0561BA6E-D5D5-4CD1-8C90-81361666DDEA}">
      <dgm:prSet/>
      <dgm:spPr/>
      <dgm:t>
        <a:bodyPr/>
        <a:lstStyle/>
        <a:p>
          <a:endParaRPr lang="ru-RU"/>
        </a:p>
      </dgm:t>
    </dgm:pt>
    <dgm:pt modelId="{B36E0BF1-B34B-4F62-85C7-9A5F7E5BC76E}" type="sibTrans" cxnId="{0561BA6E-D5D5-4CD1-8C90-81361666DDEA}">
      <dgm:prSet/>
      <dgm:spPr/>
      <dgm:t>
        <a:bodyPr/>
        <a:lstStyle/>
        <a:p>
          <a:endParaRPr lang="ru-RU"/>
        </a:p>
      </dgm:t>
    </dgm:pt>
    <dgm:pt modelId="{E7EAF65A-DCB9-4DF3-976F-B98746CEAC8E}" type="pres">
      <dgm:prSet presAssocID="{00CB3EDB-764C-4536-94EA-1E4B547E1445}" presName="Name0" presStyleCnt="0">
        <dgm:presLayoutVars>
          <dgm:dir/>
          <dgm:animLvl val="lvl"/>
          <dgm:resizeHandles val="exact"/>
        </dgm:presLayoutVars>
      </dgm:prSet>
      <dgm:spPr/>
      <dgm:t>
        <a:bodyPr/>
        <a:lstStyle/>
        <a:p>
          <a:endParaRPr lang="ru-RU"/>
        </a:p>
      </dgm:t>
    </dgm:pt>
    <dgm:pt modelId="{760CCFDE-072B-4F0B-900D-185E22249391}" type="pres">
      <dgm:prSet presAssocID="{7E7C95DB-6310-4427-B0B8-78CD3ED72520}" presName="linNode" presStyleCnt="0"/>
      <dgm:spPr/>
    </dgm:pt>
    <dgm:pt modelId="{1DB19981-31DE-4DAB-9F35-7EB82394330A}" type="pres">
      <dgm:prSet presAssocID="{7E7C95DB-6310-4427-B0B8-78CD3ED72520}" presName="parentText" presStyleLbl="node1" presStyleIdx="0" presStyleCnt="1" custScaleX="277778" custLinFactNeighborX="5087" custLinFactNeighborY="19505">
        <dgm:presLayoutVars>
          <dgm:chMax val="1"/>
          <dgm:bulletEnabled val="1"/>
        </dgm:presLayoutVars>
      </dgm:prSet>
      <dgm:spPr/>
      <dgm:t>
        <a:bodyPr/>
        <a:lstStyle/>
        <a:p>
          <a:endParaRPr lang="ru-RU"/>
        </a:p>
      </dgm:t>
    </dgm:pt>
  </dgm:ptLst>
  <dgm:cxnLst>
    <dgm:cxn modelId="{E4008463-290F-4B03-B773-AD521710B853}" type="presOf" srcId="{7E7C95DB-6310-4427-B0B8-78CD3ED72520}" destId="{1DB19981-31DE-4DAB-9F35-7EB82394330A}" srcOrd="0" destOrd="0" presId="urn:microsoft.com/office/officeart/2005/8/layout/vList5"/>
    <dgm:cxn modelId="{0561BA6E-D5D5-4CD1-8C90-81361666DDEA}" srcId="{00CB3EDB-764C-4536-94EA-1E4B547E1445}" destId="{7E7C95DB-6310-4427-B0B8-78CD3ED72520}" srcOrd="0" destOrd="0" parTransId="{F5BE6FF2-2BF4-4F3C-966F-E510B36291AB}" sibTransId="{B36E0BF1-B34B-4F62-85C7-9A5F7E5BC76E}"/>
    <dgm:cxn modelId="{AF18F522-D328-4BC2-AF7E-74CAB14ADB40}" type="presOf" srcId="{00CB3EDB-764C-4536-94EA-1E4B547E1445}" destId="{E7EAF65A-DCB9-4DF3-976F-B98746CEAC8E}" srcOrd="0" destOrd="0" presId="urn:microsoft.com/office/officeart/2005/8/layout/vList5"/>
    <dgm:cxn modelId="{37E5FBFE-1CBB-4600-B855-CBFAE0CB3296}" type="presParOf" srcId="{E7EAF65A-DCB9-4DF3-976F-B98746CEAC8E}" destId="{760CCFDE-072B-4F0B-900D-185E22249391}" srcOrd="0" destOrd="0" presId="urn:microsoft.com/office/officeart/2005/8/layout/vList5"/>
    <dgm:cxn modelId="{C4CDCADC-2907-46E5-8488-CCF4B192BE68}" type="presParOf" srcId="{760CCFDE-072B-4F0B-900D-185E22249391}" destId="{1DB19981-31DE-4DAB-9F35-7EB82394330A}" srcOrd="0"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CB3EDB-764C-4536-94EA-1E4B547E1445}"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ru-RU"/>
        </a:p>
      </dgm:t>
    </dgm:pt>
    <dgm:pt modelId="{E26D964E-92CF-470A-A1A7-03374597CF9A}">
      <dgm:prSet/>
      <dgm:spPr/>
      <dgm:t>
        <a:bodyPr/>
        <a:lstStyle/>
        <a:p>
          <a:r>
            <a:rPr lang="ru-RU" b="1" i="0" dirty="0" smtClean="0">
              <a:effectLst>
                <a:outerShdw blurRad="38100" dist="38100" dir="2700000" algn="tl">
                  <a:srgbClr val="000000">
                    <a:alpha val="43137"/>
                  </a:srgbClr>
                </a:outerShdw>
              </a:effectLst>
            </a:rPr>
            <a:t>Региональные конкурсы 2026 года, организованные Российским научным фондом</a:t>
          </a:r>
          <a:endParaRPr lang="ru-RU" b="1" i="0" dirty="0">
            <a:effectLst>
              <a:outerShdw blurRad="38100" dist="38100" dir="2700000" algn="tl">
                <a:srgbClr val="000000">
                  <a:alpha val="43137"/>
                </a:srgbClr>
              </a:outerShdw>
            </a:effectLst>
          </a:endParaRPr>
        </a:p>
      </dgm:t>
    </dgm:pt>
    <dgm:pt modelId="{651460A1-343F-43CC-AFAE-9723A8D2CA19}" type="parTrans" cxnId="{104AB72D-DA40-49A6-9466-B7D077D9F3CE}">
      <dgm:prSet/>
      <dgm:spPr/>
      <dgm:t>
        <a:bodyPr/>
        <a:lstStyle/>
        <a:p>
          <a:endParaRPr lang="ru-RU" b="1">
            <a:effectLst>
              <a:outerShdw blurRad="38100" dist="38100" dir="2700000" algn="tl">
                <a:srgbClr val="000000">
                  <a:alpha val="43137"/>
                </a:srgbClr>
              </a:outerShdw>
            </a:effectLst>
          </a:endParaRPr>
        </a:p>
      </dgm:t>
    </dgm:pt>
    <dgm:pt modelId="{E260250B-AF63-4B84-8315-D8D185B36285}" type="sibTrans" cxnId="{104AB72D-DA40-49A6-9466-B7D077D9F3CE}">
      <dgm:prSet/>
      <dgm:spPr/>
      <dgm:t>
        <a:bodyPr/>
        <a:lstStyle/>
        <a:p>
          <a:endParaRPr lang="ru-RU" b="1">
            <a:effectLst>
              <a:outerShdw blurRad="38100" dist="38100" dir="2700000" algn="tl">
                <a:srgbClr val="000000">
                  <a:alpha val="43137"/>
                </a:srgbClr>
              </a:outerShdw>
            </a:effectLst>
          </a:endParaRPr>
        </a:p>
      </dgm:t>
    </dgm:pt>
    <dgm:pt modelId="{E7EAF65A-DCB9-4DF3-976F-B98746CEAC8E}" type="pres">
      <dgm:prSet presAssocID="{00CB3EDB-764C-4536-94EA-1E4B547E1445}" presName="Name0" presStyleCnt="0">
        <dgm:presLayoutVars>
          <dgm:dir/>
          <dgm:animLvl val="lvl"/>
          <dgm:resizeHandles val="exact"/>
        </dgm:presLayoutVars>
      </dgm:prSet>
      <dgm:spPr/>
      <dgm:t>
        <a:bodyPr/>
        <a:lstStyle/>
        <a:p>
          <a:endParaRPr lang="ru-RU"/>
        </a:p>
      </dgm:t>
    </dgm:pt>
    <dgm:pt modelId="{D8BA7B83-D218-408F-8593-CFA94F291A55}" type="pres">
      <dgm:prSet presAssocID="{E26D964E-92CF-470A-A1A7-03374597CF9A}" presName="linNode" presStyleCnt="0"/>
      <dgm:spPr/>
    </dgm:pt>
    <dgm:pt modelId="{DF8A8F84-67D3-475B-A8AC-9E4F0F2CE8BF}" type="pres">
      <dgm:prSet presAssocID="{E26D964E-92CF-470A-A1A7-03374597CF9A}" presName="parentText" presStyleLbl="node1" presStyleIdx="0" presStyleCnt="1" custScaleX="268873">
        <dgm:presLayoutVars>
          <dgm:chMax val="1"/>
          <dgm:bulletEnabled val="1"/>
        </dgm:presLayoutVars>
      </dgm:prSet>
      <dgm:spPr/>
      <dgm:t>
        <a:bodyPr/>
        <a:lstStyle/>
        <a:p>
          <a:endParaRPr lang="ru-RU"/>
        </a:p>
      </dgm:t>
    </dgm:pt>
  </dgm:ptLst>
  <dgm:cxnLst>
    <dgm:cxn modelId="{104AB72D-DA40-49A6-9466-B7D077D9F3CE}" srcId="{00CB3EDB-764C-4536-94EA-1E4B547E1445}" destId="{E26D964E-92CF-470A-A1A7-03374597CF9A}" srcOrd="0" destOrd="0" parTransId="{651460A1-343F-43CC-AFAE-9723A8D2CA19}" sibTransId="{E260250B-AF63-4B84-8315-D8D185B36285}"/>
    <dgm:cxn modelId="{FB65030F-C14D-4F07-8F87-DE2C1376CF1A}" type="presOf" srcId="{E26D964E-92CF-470A-A1A7-03374597CF9A}" destId="{DF8A8F84-67D3-475B-A8AC-9E4F0F2CE8BF}" srcOrd="0" destOrd="0" presId="urn:microsoft.com/office/officeart/2005/8/layout/vList5"/>
    <dgm:cxn modelId="{AF18F522-D328-4BC2-AF7E-74CAB14ADB40}" type="presOf" srcId="{00CB3EDB-764C-4536-94EA-1E4B547E1445}" destId="{E7EAF65A-DCB9-4DF3-976F-B98746CEAC8E}" srcOrd="0" destOrd="0" presId="urn:microsoft.com/office/officeart/2005/8/layout/vList5"/>
    <dgm:cxn modelId="{32BD0D11-CA5D-4B74-A9FC-A9359AE795B6}" type="presParOf" srcId="{E7EAF65A-DCB9-4DF3-976F-B98746CEAC8E}" destId="{D8BA7B83-D218-408F-8593-CFA94F291A55}" srcOrd="0" destOrd="0" presId="urn:microsoft.com/office/officeart/2005/8/layout/vList5"/>
    <dgm:cxn modelId="{F18F233E-D642-4754-9870-44AA2FEB38BE}" type="presParOf" srcId="{D8BA7B83-D218-408F-8593-CFA94F291A55}" destId="{DF8A8F84-67D3-475B-A8AC-9E4F0F2CE8BF}" srcOrd="0"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48C226-603C-4CB5-81A6-86603E67B485}"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ru-RU"/>
        </a:p>
      </dgm:t>
    </dgm:pt>
    <dgm:pt modelId="{55FC159A-936F-4A7B-813A-ADD60DDC5796}">
      <dgm:prSet/>
      <dgm:spPr/>
      <dgm:t>
        <a:bodyPr/>
        <a:lstStyle/>
        <a:p>
          <a:r>
            <a:rPr lang="ru-RU" b="1" dirty="0" smtClean="0">
              <a:effectLst>
                <a:outerShdw blurRad="38100" dist="38100" dir="2700000" algn="tl">
                  <a:srgbClr val="000000">
                    <a:alpha val="43137"/>
                  </a:srgbClr>
                </a:outerShdw>
              </a:effectLst>
            </a:rPr>
            <a:t>«Проведение фундаментальных научных исследований и поисковых научных исследований </a:t>
          </a:r>
          <a:r>
            <a:rPr lang="ru-RU" b="1" dirty="0" smtClean="0">
              <a:solidFill>
                <a:srgbClr val="FF0000"/>
              </a:solidFill>
              <a:effectLst>
                <a:outerShdw blurRad="38100" dist="38100" dir="2700000" algn="tl">
                  <a:srgbClr val="000000">
                    <a:alpha val="43137"/>
                  </a:srgbClr>
                </a:outerShdw>
              </a:effectLst>
            </a:rPr>
            <a:t>отдельными научными группами</a:t>
          </a:r>
          <a:r>
            <a:rPr lang="ru-RU" b="1" dirty="0" smtClean="0">
              <a:effectLst>
                <a:outerShdw blurRad="38100" dist="38100" dir="2700000" algn="tl">
                  <a:srgbClr val="000000">
                    <a:alpha val="43137"/>
                  </a:srgbClr>
                </a:outerShdw>
              </a:effectLst>
            </a:rPr>
            <a:t>»</a:t>
          </a:r>
          <a:endParaRPr lang="ru-RU" b="1" dirty="0">
            <a:effectLst>
              <a:outerShdw blurRad="38100" dist="38100" dir="2700000" algn="tl">
                <a:srgbClr val="000000">
                  <a:alpha val="43137"/>
                </a:srgbClr>
              </a:outerShdw>
            </a:effectLst>
          </a:endParaRPr>
        </a:p>
      </dgm:t>
    </dgm:pt>
    <dgm:pt modelId="{4BB45735-F53F-4B1A-9AC1-0C200E7ED907}" type="parTrans" cxnId="{3A05429A-901B-4686-88AB-EC7E7CD4A03E}">
      <dgm:prSet/>
      <dgm:spPr/>
      <dgm:t>
        <a:bodyPr/>
        <a:lstStyle/>
        <a:p>
          <a:endParaRPr lang="ru-RU" b="1">
            <a:effectLst>
              <a:outerShdw blurRad="38100" dist="38100" dir="2700000" algn="tl">
                <a:srgbClr val="000000">
                  <a:alpha val="43137"/>
                </a:srgbClr>
              </a:outerShdw>
            </a:effectLst>
          </a:endParaRPr>
        </a:p>
      </dgm:t>
    </dgm:pt>
    <dgm:pt modelId="{5C4E2CC3-2CE2-412C-803E-50913C910F0B}" type="sibTrans" cxnId="{3A05429A-901B-4686-88AB-EC7E7CD4A03E}">
      <dgm:prSet/>
      <dgm:spPr/>
      <dgm:t>
        <a:bodyPr/>
        <a:lstStyle/>
        <a:p>
          <a:endParaRPr lang="ru-RU" b="1">
            <a:effectLst>
              <a:outerShdw blurRad="38100" dist="38100" dir="2700000" algn="tl">
                <a:srgbClr val="000000">
                  <a:alpha val="43137"/>
                </a:srgbClr>
              </a:outerShdw>
            </a:effectLst>
          </a:endParaRPr>
        </a:p>
      </dgm:t>
    </dgm:pt>
    <dgm:pt modelId="{EA996275-9AB8-4723-BD9C-E27F016846C2}">
      <dgm:prSet/>
      <dgm:spPr/>
      <dgm:t>
        <a:bodyPr/>
        <a:lstStyle/>
        <a:p>
          <a:r>
            <a:rPr lang="ru-RU" b="1" dirty="0" smtClean="0">
              <a:effectLst>
                <a:outerShdw blurRad="38100" dist="38100" dir="2700000" algn="tl">
                  <a:srgbClr val="000000">
                    <a:alpha val="43137"/>
                  </a:srgbClr>
                </a:outerShdw>
              </a:effectLst>
            </a:rPr>
            <a:t> «Проведение фундаментальных научных исследований и поисковых научных исследований </a:t>
          </a:r>
          <a:r>
            <a:rPr lang="ru-RU" b="1" dirty="0" smtClean="0">
              <a:solidFill>
                <a:srgbClr val="FF0000"/>
              </a:solidFill>
              <a:effectLst>
                <a:outerShdw blurRad="38100" dist="38100" dir="2700000" algn="tl">
                  <a:srgbClr val="000000">
                    <a:alpha val="43137"/>
                  </a:srgbClr>
                </a:outerShdw>
              </a:effectLst>
            </a:rPr>
            <a:t>малыми отдельными научными группами</a:t>
          </a:r>
          <a:r>
            <a:rPr lang="ru-RU" b="1" dirty="0" smtClean="0">
              <a:effectLst>
                <a:outerShdw blurRad="38100" dist="38100" dir="2700000" algn="tl">
                  <a:srgbClr val="000000">
                    <a:alpha val="43137"/>
                  </a:srgbClr>
                </a:outerShdw>
              </a:effectLst>
            </a:rPr>
            <a:t>» </a:t>
          </a:r>
          <a:endParaRPr lang="ru-RU" b="1" dirty="0">
            <a:effectLst>
              <a:outerShdw blurRad="38100" dist="38100" dir="2700000" algn="tl">
                <a:srgbClr val="000000">
                  <a:alpha val="43137"/>
                </a:srgbClr>
              </a:outerShdw>
            </a:effectLst>
          </a:endParaRPr>
        </a:p>
      </dgm:t>
    </dgm:pt>
    <dgm:pt modelId="{9DA0DAE4-EA93-4486-997E-09CDEBF2B72F}" type="parTrans" cxnId="{8DF4E0E2-20E8-4793-9862-A5A5B5FC7B08}">
      <dgm:prSet/>
      <dgm:spPr/>
      <dgm:t>
        <a:bodyPr/>
        <a:lstStyle/>
        <a:p>
          <a:endParaRPr lang="ru-RU" b="1">
            <a:effectLst>
              <a:outerShdw blurRad="38100" dist="38100" dir="2700000" algn="tl">
                <a:srgbClr val="000000">
                  <a:alpha val="43137"/>
                </a:srgbClr>
              </a:outerShdw>
            </a:effectLst>
          </a:endParaRPr>
        </a:p>
      </dgm:t>
    </dgm:pt>
    <dgm:pt modelId="{4428DC89-D53A-456F-BC86-1B8F38EC39E9}" type="sibTrans" cxnId="{8DF4E0E2-20E8-4793-9862-A5A5B5FC7B08}">
      <dgm:prSet/>
      <dgm:spPr/>
      <dgm:t>
        <a:bodyPr/>
        <a:lstStyle/>
        <a:p>
          <a:endParaRPr lang="ru-RU" b="1">
            <a:effectLst>
              <a:outerShdw blurRad="38100" dist="38100" dir="2700000" algn="tl">
                <a:srgbClr val="000000">
                  <a:alpha val="43137"/>
                </a:srgbClr>
              </a:outerShdw>
            </a:effectLst>
          </a:endParaRPr>
        </a:p>
      </dgm:t>
    </dgm:pt>
    <dgm:pt modelId="{E6466837-248F-4426-8F74-1D007B323264}" type="pres">
      <dgm:prSet presAssocID="{3748C226-603C-4CB5-81A6-86603E67B485}" presName="linear" presStyleCnt="0">
        <dgm:presLayoutVars>
          <dgm:animLvl val="lvl"/>
          <dgm:resizeHandles val="exact"/>
        </dgm:presLayoutVars>
      </dgm:prSet>
      <dgm:spPr/>
      <dgm:t>
        <a:bodyPr/>
        <a:lstStyle/>
        <a:p>
          <a:endParaRPr lang="ru-RU"/>
        </a:p>
      </dgm:t>
    </dgm:pt>
    <dgm:pt modelId="{E2025431-86E9-4D1E-87EA-38FA3554AD8D}" type="pres">
      <dgm:prSet presAssocID="{55FC159A-936F-4A7B-813A-ADD60DDC5796}" presName="parentText" presStyleLbl="node1" presStyleIdx="0" presStyleCnt="2">
        <dgm:presLayoutVars>
          <dgm:chMax val="0"/>
          <dgm:bulletEnabled val="1"/>
        </dgm:presLayoutVars>
      </dgm:prSet>
      <dgm:spPr/>
      <dgm:t>
        <a:bodyPr/>
        <a:lstStyle/>
        <a:p>
          <a:endParaRPr lang="ru-RU"/>
        </a:p>
      </dgm:t>
    </dgm:pt>
    <dgm:pt modelId="{01D6C43F-D6E7-4773-9801-0FEC908B0E51}" type="pres">
      <dgm:prSet presAssocID="{5C4E2CC3-2CE2-412C-803E-50913C910F0B}" presName="spacer" presStyleCnt="0"/>
      <dgm:spPr/>
    </dgm:pt>
    <dgm:pt modelId="{ECD0EDC1-19FB-4942-B20C-7DEE867B8A83}" type="pres">
      <dgm:prSet presAssocID="{EA996275-9AB8-4723-BD9C-E27F016846C2}" presName="parentText" presStyleLbl="node1" presStyleIdx="1" presStyleCnt="2">
        <dgm:presLayoutVars>
          <dgm:chMax val="0"/>
          <dgm:bulletEnabled val="1"/>
        </dgm:presLayoutVars>
      </dgm:prSet>
      <dgm:spPr/>
      <dgm:t>
        <a:bodyPr/>
        <a:lstStyle/>
        <a:p>
          <a:endParaRPr lang="ru-RU"/>
        </a:p>
      </dgm:t>
    </dgm:pt>
  </dgm:ptLst>
  <dgm:cxnLst>
    <dgm:cxn modelId="{8DF4E0E2-20E8-4793-9862-A5A5B5FC7B08}" srcId="{3748C226-603C-4CB5-81A6-86603E67B485}" destId="{EA996275-9AB8-4723-BD9C-E27F016846C2}" srcOrd="1" destOrd="0" parTransId="{9DA0DAE4-EA93-4486-997E-09CDEBF2B72F}" sibTransId="{4428DC89-D53A-456F-BC86-1B8F38EC39E9}"/>
    <dgm:cxn modelId="{3A05429A-901B-4686-88AB-EC7E7CD4A03E}" srcId="{3748C226-603C-4CB5-81A6-86603E67B485}" destId="{55FC159A-936F-4A7B-813A-ADD60DDC5796}" srcOrd="0" destOrd="0" parTransId="{4BB45735-F53F-4B1A-9AC1-0C200E7ED907}" sibTransId="{5C4E2CC3-2CE2-412C-803E-50913C910F0B}"/>
    <dgm:cxn modelId="{92280137-774A-4CAA-90A7-64AAFBF78890}" type="presOf" srcId="{EA996275-9AB8-4723-BD9C-E27F016846C2}" destId="{ECD0EDC1-19FB-4942-B20C-7DEE867B8A83}" srcOrd="0" destOrd="0" presId="urn:microsoft.com/office/officeart/2005/8/layout/vList2"/>
    <dgm:cxn modelId="{5E439AA9-0709-42DA-9CD7-7FA04DB2F883}" type="presOf" srcId="{55FC159A-936F-4A7B-813A-ADD60DDC5796}" destId="{E2025431-86E9-4D1E-87EA-38FA3554AD8D}" srcOrd="0" destOrd="0" presId="urn:microsoft.com/office/officeart/2005/8/layout/vList2"/>
    <dgm:cxn modelId="{00E00C30-6B67-45B5-9D98-C6911BB0F1E0}" type="presOf" srcId="{3748C226-603C-4CB5-81A6-86603E67B485}" destId="{E6466837-248F-4426-8F74-1D007B323264}" srcOrd="0" destOrd="0" presId="urn:microsoft.com/office/officeart/2005/8/layout/vList2"/>
    <dgm:cxn modelId="{310C7470-E990-49D7-A5B6-BC10E941425A}" type="presParOf" srcId="{E6466837-248F-4426-8F74-1D007B323264}" destId="{E2025431-86E9-4D1E-87EA-38FA3554AD8D}" srcOrd="0" destOrd="0" presId="urn:microsoft.com/office/officeart/2005/8/layout/vList2"/>
    <dgm:cxn modelId="{00EE14CC-6332-4998-B8DD-239F00FF05B9}" type="presParOf" srcId="{E6466837-248F-4426-8F74-1D007B323264}" destId="{01D6C43F-D6E7-4773-9801-0FEC908B0E51}" srcOrd="1" destOrd="0" presId="urn:microsoft.com/office/officeart/2005/8/layout/vList2"/>
    <dgm:cxn modelId="{5E73596F-4D2D-4CC5-B31A-5E5EC07AC32D}" type="presParOf" srcId="{E6466837-248F-4426-8F74-1D007B323264}" destId="{ECD0EDC1-19FB-4942-B20C-7DEE867B8A83}" srcOrd="2" destOrd="0" presId="urn:microsoft.com/office/officeart/2005/8/layout/v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CB3EDB-764C-4536-94EA-1E4B547E1445}"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ru-RU"/>
        </a:p>
      </dgm:t>
    </dgm:pt>
    <dgm:pt modelId="{9143D0FD-869B-4753-B250-21EFC457D95B}">
      <dgm:prSet custT="1"/>
      <dgm:spPr/>
      <dgm:t>
        <a:bodyPr/>
        <a:lstStyle/>
        <a:p>
          <a:r>
            <a:rPr lang="ru-RU" sz="1400" b="1" dirty="0" smtClean="0">
              <a:solidFill>
                <a:schemeClr val="bg1"/>
              </a:solidFill>
              <a:effectLst>
                <a:outerShdw blurRad="38100" dist="38100" dir="2700000" algn="tl">
                  <a:srgbClr val="000000">
                    <a:alpha val="43137"/>
                  </a:srgbClr>
                </a:outerShdw>
              </a:effectLst>
              <a:cs typeface="Times New Roman"/>
            </a:rPr>
            <a:t>Продолжение следует</a:t>
          </a:r>
          <a:endParaRPr lang="ru-RU" sz="1400" b="1" dirty="0">
            <a:solidFill>
              <a:schemeClr val="bg1"/>
            </a:solidFill>
            <a:effectLst>
              <a:outerShdw blurRad="38100" dist="38100" dir="2700000" algn="tl">
                <a:srgbClr val="000000">
                  <a:alpha val="43137"/>
                </a:srgbClr>
              </a:outerShdw>
            </a:effectLst>
          </a:endParaRPr>
        </a:p>
      </dgm:t>
    </dgm:pt>
    <dgm:pt modelId="{5A9B987E-04D0-45CA-8171-A6AB94738891}" type="parTrans" cxnId="{7B0E079A-B817-4CCE-8D5F-E661FB60B01C}">
      <dgm:prSet/>
      <dgm:spPr/>
      <dgm:t>
        <a:bodyPr/>
        <a:lstStyle/>
        <a:p>
          <a:endParaRPr lang="ru-RU" dirty="0"/>
        </a:p>
      </dgm:t>
    </dgm:pt>
    <dgm:pt modelId="{1F691E19-7CF8-4339-B76E-49FBAE6EEA44}" type="sibTrans" cxnId="{7B0E079A-B817-4CCE-8D5F-E661FB60B01C}">
      <dgm:prSet/>
      <dgm:spPr/>
      <dgm:t>
        <a:bodyPr/>
        <a:lstStyle/>
        <a:p>
          <a:endParaRPr lang="ru-RU" dirty="0"/>
        </a:p>
      </dgm:t>
    </dgm:pt>
    <dgm:pt modelId="{E7EAF65A-DCB9-4DF3-976F-B98746CEAC8E}" type="pres">
      <dgm:prSet presAssocID="{00CB3EDB-764C-4536-94EA-1E4B547E1445}" presName="Name0" presStyleCnt="0">
        <dgm:presLayoutVars>
          <dgm:dir/>
          <dgm:animLvl val="lvl"/>
          <dgm:resizeHandles val="exact"/>
        </dgm:presLayoutVars>
      </dgm:prSet>
      <dgm:spPr/>
      <dgm:t>
        <a:bodyPr/>
        <a:lstStyle/>
        <a:p>
          <a:endParaRPr lang="ru-RU"/>
        </a:p>
      </dgm:t>
    </dgm:pt>
    <dgm:pt modelId="{6E95412B-869D-421F-A4CB-0223F0470EF5}" type="pres">
      <dgm:prSet presAssocID="{9143D0FD-869B-4753-B250-21EFC457D95B}" presName="linNode" presStyleCnt="0"/>
      <dgm:spPr/>
    </dgm:pt>
    <dgm:pt modelId="{EDD8BF64-50A0-43D5-B7EF-EE4E6EA24692}" type="pres">
      <dgm:prSet presAssocID="{9143D0FD-869B-4753-B250-21EFC457D95B}" presName="parentText" presStyleLbl="node1" presStyleIdx="0" presStyleCnt="1" custScaleX="276452" custLinFactNeighborX="939" custLinFactNeighborY="49">
        <dgm:presLayoutVars>
          <dgm:chMax val="1"/>
          <dgm:bulletEnabled val="1"/>
        </dgm:presLayoutVars>
      </dgm:prSet>
      <dgm:spPr/>
      <dgm:t>
        <a:bodyPr/>
        <a:lstStyle/>
        <a:p>
          <a:endParaRPr lang="ru-RU"/>
        </a:p>
      </dgm:t>
    </dgm:pt>
  </dgm:ptLst>
  <dgm:cxnLst>
    <dgm:cxn modelId="{7B0E079A-B817-4CCE-8D5F-E661FB60B01C}" srcId="{00CB3EDB-764C-4536-94EA-1E4B547E1445}" destId="{9143D0FD-869B-4753-B250-21EFC457D95B}" srcOrd="0" destOrd="0" parTransId="{5A9B987E-04D0-45CA-8171-A6AB94738891}" sibTransId="{1F691E19-7CF8-4339-B76E-49FBAE6EEA44}"/>
    <dgm:cxn modelId="{AF18F522-D328-4BC2-AF7E-74CAB14ADB40}" type="presOf" srcId="{00CB3EDB-764C-4536-94EA-1E4B547E1445}" destId="{E7EAF65A-DCB9-4DF3-976F-B98746CEAC8E}" srcOrd="0" destOrd="0" presId="urn:microsoft.com/office/officeart/2005/8/layout/vList5"/>
    <dgm:cxn modelId="{8C158306-C74A-4379-B1C7-23909B885C6D}" type="presOf" srcId="{9143D0FD-869B-4753-B250-21EFC457D95B}" destId="{EDD8BF64-50A0-43D5-B7EF-EE4E6EA24692}" srcOrd="0" destOrd="0" presId="urn:microsoft.com/office/officeart/2005/8/layout/vList5"/>
    <dgm:cxn modelId="{C856770F-7478-40E6-B124-5D4755D96380}" type="presParOf" srcId="{E7EAF65A-DCB9-4DF3-976F-B98746CEAC8E}" destId="{6E95412B-869D-421F-A4CB-0223F0470EF5}" srcOrd="0" destOrd="0" presId="urn:microsoft.com/office/officeart/2005/8/layout/vList5"/>
    <dgm:cxn modelId="{C94864E8-F008-48A8-87B3-BB25EBDBE53F}" type="presParOf" srcId="{6E95412B-869D-421F-A4CB-0223F0470EF5}" destId="{EDD8BF64-50A0-43D5-B7EF-EE4E6EA24692}" srcOrd="0" destOrd="0" presId="urn:microsoft.com/office/officeart/2005/8/layout/vList5"/>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7347F31-1D95-4062-A864-C459C1D980B0}"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ru-RU"/>
        </a:p>
      </dgm:t>
    </dgm:pt>
    <dgm:pt modelId="{36C8BE57-19CB-4DDF-9485-06352C4F3B52}">
      <dgm:prSet custT="1"/>
      <dgm:spPr/>
      <dgm:t>
        <a:bodyPr/>
        <a:lstStyle/>
        <a:p>
          <a:pPr algn="ctr"/>
          <a:r>
            <a:rPr lang="ru-RU" sz="1800" b="1" dirty="0" smtClean="0">
              <a:effectLst>
                <a:outerShdw blurRad="38100" dist="38100" dir="2700000" algn="tl">
                  <a:srgbClr val="000000">
                    <a:alpha val="43137"/>
                  </a:srgbClr>
                </a:outerShdw>
              </a:effectLst>
            </a:rPr>
            <a:t>Конкурс на получение грантов по поддержке ученых и преподавателей, осуществляющих научно-педагогическую деятельность по образовательным программам среднего профессионального и </a:t>
          </a:r>
          <a:r>
            <a:rPr lang="ru-RU" sz="1800" b="1" dirty="0" smtClean="0">
              <a:solidFill>
                <a:srgbClr val="FF0000"/>
              </a:solidFill>
              <a:effectLst>
                <a:outerShdw blurRad="38100" dist="38100" dir="2700000" algn="tl">
                  <a:srgbClr val="000000">
                    <a:alpha val="43137"/>
                  </a:srgbClr>
                </a:outerShdw>
              </a:effectLst>
            </a:rPr>
            <a:t>высшего образования </a:t>
          </a:r>
        </a:p>
        <a:p>
          <a:pPr algn="ctr"/>
          <a:r>
            <a:rPr lang="ru-RU" sz="1800" b="1" dirty="0" smtClean="0">
              <a:solidFill>
                <a:srgbClr val="FF0000"/>
              </a:solidFill>
              <a:effectLst>
                <a:outerShdw blurRad="38100" dist="38100" dir="2700000" algn="tl">
                  <a:srgbClr val="000000">
                    <a:alpha val="43137"/>
                  </a:srgbClr>
                </a:outerShdw>
              </a:effectLst>
            </a:rPr>
            <a:t>в области русского языка и литературы </a:t>
          </a:r>
          <a:endParaRPr lang="ru-RU" sz="1800" dirty="0">
            <a:solidFill>
              <a:srgbClr val="FF0000"/>
            </a:solidFill>
            <a:effectLst>
              <a:outerShdw blurRad="38100" dist="38100" dir="2700000" algn="tl">
                <a:srgbClr val="000000">
                  <a:alpha val="43137"/>
                </a:srgbClr>
              </a:outerShdw>
            </a:effectLst>
          </a:endParaRPr>
        </a:p>
      </dgm:t>
    </dgm:pt>
    <dgm:pt modelId="{C424D48E-1103-4DDE-80AF-9881C1FEB221}" type="parTrans" cxnId="{E41A96D5-2014-4DAD-8A29-2596B4D78ACC}">
      <dgm:prSet/>
      <dgm:spPr/>
      <dgm:t>
        <a:bodyPr/>
        <a:lstStyle/>
        <a:p>
          <a:pPr algn="ctr"/>
          <a:endParaRPr lang="ru-RU" sz="1600"/>
        </a:p>
      </dgm:t>
    </dgm:pt>
    <dgm:pt modelId="{701FDD9E-7C3A-419D-BA82-A65E0A009475}" type="sibTrans" cxnId="{E41A96D5-2014-4DAD-8A29-2596B4D78ACC}">
      <dgm:prSet/>
      <dgm:spPr/>
      <dgm:t>
        <a:bodyPr/>
        <a:lstStyle/>
        <a:p>
          <a:pPr algn="ctr"/>
          <a:endParaRPr lang="ru-RU" sz="1600"/>
        </a:p>
      </dgm:t>
    </dgm:pt>
    <dgm:pt modelId="{AFBF2030-57ED-46D2-BF1E-274003980050}" type="pres">
      <dgm:prSet presAssocID="{47347F31-1D95-4062-A864-C459C1D980B0}" presName="linear" presStyleCnt="0">
        <dgm:presLayoutVars>
          <dgm:animLvl val="lvl"/>
          <dgm:resizeHandles val="exact"/>
        </dgm:presLayoutVars>
      </dgm:prSet>
      <dgm:spPr/>
      <dgm:t>
        <a:bodyPr/>
        <a:lstStyle/>
        <a:p>
          <a:endParaRPr lang="ru-RU"/>
        </a:p>
      </dgm:t>
    </dgm:pt>
    <dgm:pt modelId="{0F3D5BA5-4290-491F-871B-6FF30F92C527}" type="pres">
      <dgm:prSet presAssocID="{36C8BE57-19CB-4DDF-9485-06352C4F3B52}" presName="parentText" presStyleLbl="node1" presStyleIdx="0" presStyleCnt="1" custScaleY="409460">
        <dgm:presLayoutVars>
          <dgm:chMax val="0"/>
          <dgm:bulletEnabled val="1"/>
        </dgm:presLayoutVars>
      </dgm:prSet>
      <dgm:spPr/>
      <dgm:t>
        <a:bodyPr/>
        <a:lstStyle/>
        <a:p>
          <a:endParaRPr lang="ru-RU"/>
        </a:p>
      </dgm:t>
    </dgm:pt>
  </dgm:ptLst>
  <dgm:cxnLst>
    <dgm:cxn modelId="{E41A96D5-2014-4DAD-8A29-2596B4D78ACC}" srcId="{47347F31-1D95-4062-A864-C459C1D980B0}" destId="{36C8BE57-19CB-4DDF-9485-06352C4F3B52}" srcOrd="0" destOrd="0" parTransId="{C424D48E-1103-4DDE-80AF-9881C1FEB221}" sibTransId="{701FDD9E-7C3A-419D-BA82-A65E0A009475}"/>
    <dgm:cxn modelId="{94CEE184-2821-4863-9EA4-EF6CDAB670A1}" type="presOf" srcId="{36C8BE57-19CB-4DDF-9485-06352C4F3B52}" destId="{0F3D5BA5-4290-491F-871B-6FF30F92C527}" srcOrd="0" destOrd="0" presId="urn:microsoft.com/office/officeart/2005/8/layout/vList2"/>
    <dgm:cxn modelId="{AAAC8206-5230-4D7A-B566-A2539D6B0D39}" type="presOf" srcId="{47347F31-1D95-4062-A864-C459C1D980B0}" destId="{AFBF2030-57ED-46D2-BF1E-274003980050}" srcOrd="0" destOrd="0" presId="urn:microsoft.com/office/officeart/2005/8/layout/vList2"/>
    <dgm:cxn modelId="{93B514FA-B4C8-4840-A89D-51E3C1F86290}" type="presParOf" srcId="{AFBF2030-57ED-46D2-BF1E-274003980050}" destId="{0F3D5BA5-4290-491F-871B-6FF30F92C527}"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7347F31-1D95-4062-A864-C459C1D980B0}"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ru-RU"/>
        </a:p>
      </dgm:t>
    </dgm:pt>
    <dgm:pt modelId="{36C8BE57-19CB-4DDF-9485-06352C4F3B52}">
      <dgm:prSet custT="1"/>
      <dgm:spPr/>
      <dgm:t>
        <a:bodyPr/>
        <a:lstStyle/>
        <a:p>
          <a:pPr algn="ctr"/>
          <a:r>
            <a:rPr lang="ru-RU" sz="1800" b="1" dirty="0" smtClean="0">
              <a:effectLst>
                <a:outerShdw blurRad="38100" dist="38100" dir="2700000" algn="tl">
                  <a:srgbClr val="000000">
                    <a:alpha val="43137"/>
                  </a:srgbClr>
                </a:outerShdw>
              </a:effectLst>
            </a:rPr>
            <a:t>Конкурс научно-прикладных исследовательских работ на тему реализации антикоррупционной политики РТ среди ППС образовательных организаций, научно-исследовательских организаций, аспирантов и студентов образовательных организаций</a:t>
          </a:r>
          <a:endParaRPr lang="ru-RU" sz="1800" dirty="0">
            <a:solidFill>
              <a:srgbClr val="FF0000"/>
            </a:solidFill>
            <a:effectLst>
              <a:outerShdw blurRad="38100" dist="38100" dir="2700000" algn="tl">
                <a:srgbClr val="000000">
                  <a:alpha val="43137"/>
                </a:srgbClr>
              </a:outerShdw>
            </a:effectLst>
          </a:endParaRPr>
        </a:p>
      </dgm:t>
    </dgm:pt>
    <dgm:pt modelId="{C424D48E-1103-4DDE-80AF-9881C1FEB221}" type="parTrans" cxnId="{E41A96D5-2014-4DAD-8A29-2596B4D78ACC}">
      <dgm:prSet/>
      <dgm:spPr/>
      <dgm:t>
        <a:bodyPr/>
        <a:lstStyle/>
        <a:p>
          <a:pPr algn="ctr"/>
          <a:endParaRPr lang="ru-RU" sz="1600"/>
        </a:p>
      </dgm:t>
    </dgm:pt>
    <dgm:pt modelId="{701FDD9E-7C3A-419D-BA82-A65E0A009475}" type="sibTrans" cxnId="{E41A96D5-2014-4DAD-8A29-2596B4D78ACC}">
      <dgm:prSet/>
      <dgm:spPr/>
      <dgm:t>
        <a:bodyPr/>
        <a:lstStyle/>
        <a:p>
          <a:pPr algn="ctr"/>
          <a:endParaRPr lang="ru-RU" sz="1600"/>
        </a:p>
      </dgm:t>
    </dgm:pt>
    <dgm:pt modelId="{AFBF2030-57ED-46D2-BF1E-274003980050}" type="pres">
      <dgm:prSet presAssocID="{47347F31-1D95-4062-A864-C459C1D980B0}" presName="linear" presStyleCnt="0">
        <dgm:presLayoutVars>
          <dgm:animLvl val="lvl"/>
          <dgm:resizeHandles val="exact"/>
        </dgm:presLayoutVars>
      </dgm:prSet>
      <dgm:spPr/>
      <dgm:t>
        <a:bodyPr/>
        <a:lstStyle/>
        <a:p>
          <a:endParaRPr lang="ru-RU"/>
        </a:p>
      </dgm:t>
    </dgm:pt>
    <dgm:pt modelId="{0F3D5BA5-4290-491F-871B-6FF30F92C527}" type="pres">
      <dgm:prSet presAssocID="{36C8BE57-19CB-4DDF-9485-06352C4F3B52}" presName="parentText" presStyleLbl="node1" presStyleIdx="0" presStyleCnt="1" custScaleY="409460">
        <dgm:presLayoutVars>
          <dgm:chMax val="0"/>
          <dgm:bulletEnabled val="1"/>
        </dgm:presLayoutVars>
      </dgm:prSet>
      <dgm:spPr/>
      <dgm:t>
        <a:bodyPr/>
        <a:lstStyle/>
        <a:p>
          <a:endParaRPr lang="ru-RU"/>
        </a:p>
      </dgm:t>
    </dgm:pt>
  </dgm:ptLst>
  <dgm:cxnLst>
    <dgm:cxn modelId="{E41A96D5-2014-4DAD-8A29-2596B4D78ACC}" srcId="{47347F31-1D95-4062-A864-C459C1D980B0}" destId="{36C8BE57-19CB-4DDF-9485-06352C4F3B52}" srcOrd="0" destOrd="0" parTransId="{C424D48E-1103-4DDE-80AF-9881C1FEB221}" sibTransId="{701FDD9E-7C3A-419D-BA82-A65E0A009475}"/>
    <dgm:cxn modelId="{94CEE184-2821-4863-9EA4-EF6CDAB670A1}" type="presOf" srcId="{36C8BE57-19CB-4DDF-9485-06352C4F3B52}" destId="{0F3D5BA5-4290-491F-871B-6FF30F92C527}" srcOrd="0" destOrd="0" presId="urn:microsoft.com/office/officeart/2005/8/layout/vList2"/>
    <dgm:cxn modelId="{AAAC8206-5230-4D7A-B566-A2539D6B0D39}" type="presOf" srcId="{47347F31-1D95-4062-A864-C459C1D980B0}" destId="{AFBF2030-57ED-46D2-BF1E-274003980050}" srcOrd="0" destOrd="0" presId="urn:microsoft.com/office/officeart/2005/8/layout/vList2"/>
    <dgm:cxn modelId="{93B514FA-B4C8-4840-A89D-51E3C1F86290}" type="presParOf" srcId="{AFBF2030-57ED-46D2-BF1E-274003980050}" destId="{0F3D5BA5-4290-491F-871B-6FF30F92C527}"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ACDEFFD-194F-45A7-895D-464B27407177}"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ru-RU"/>
        </a:p>
      </dgm:t>
    </dgm:pt>
    <dgm:pt modelId="{1FADEC1E-B08D-4B7C-A016-99316BF9B919}">
      <dgm:prSet custT="1"/>
      <dgm:spPr/>
      <dgm:t>
        <a:bodyPr/>
        <a:lstStyle/>
        <a:p>
          <a:pPr algn="ctr"/>
          <a:r>
            <a:rPr lang="ru-RU" sz="1600" b="1" dirty="0" smtClean="0">
              <a:effectLst>
                <a:outerShdw blurRad="38100" dist="38100" dir="2700000" algn="tl">
                  <a:srgbClr val="000000">
                    <a:alpha val="43137"/>
                  </a:srgbClr>
                </a:outerShdw>
              </a:effectLst>
            </a:rPr>
            <a:t>ПРЕМИЯ ПРЕЗИДЕНТА РФ В ОБЛАСТИ НАУКИ И ИННОВАЦИЙ ДЛЯ МОЛОДЫХ УЧЕНЫХ</a:t>
          </a:r>
          <a:endParaRPr lang="ru-RU" sz="1600" b="1" dirty="0">
            <a:effectLst>
              <a:outerShdw blurRad="38100" dist="38100" dir="2700000" algn="tl">
                <a:srgbClr val="000000">
                  <a:alpha val="43137"/>
                </a:srgbClr>
              </a:outerShdw>
            </a:effectLst>
          </a:endParaRPr>
        </a:p>
      </dgm:t>
    </dgm:pt>
    <dgm:pt modelId="{9A498484-3237-412E-8DF9-83DCF2C52FDB}" type="parTrans" cxnId="{ADC5354F-1543-4B57-ADC0-276FF7257E66}">
      <dgm:prSet/>
      <dgm:spPr/>
      <dgm:t>
        <a:bodyPr/>
        <a:lstStyle/>
        <a:p>
          <a:endParaRPr lang="ru-RU"/>
        </a:p>
      </dgm:t>
    </dgm:pt>
    <dgm:pt modelId="{03FE97C1-195C-41B7-9D95-D2F01B712D5F}" type="sibTrans" cxnId="{ADC5354F-1543-4B57-ADC0-276FF7257E66}">
      <dgm:prSet/>
      <dgm:spPr/>
      <dgm:t>
        <a:bodyPr/>
        <a:lstStyle/>
        <a:p>
          <a:endParaRPr lang="ru-RU"/>
        </a:p>
      </dgm:t>
    </dgm:pt>
    <dgm:pt modelId="{0C62CA27-A844-4BDB-AE1D-68B148D3A0D2}" type="pres">
      <dgm:prSet presAssocID="{1ACDEFFD-194F-45A7-895D-464B27407177}" presName="linear" presStyleCnt="0">
        <dgm:presLayoutVars>
          <dgm:animLvl val="lvl"/>
          <dgm:resizeHandles val="exact"/>
        </dgm:presLayoutVars>
      </dgm:prSet>
      <dgm:spPr/>
      <dgm:t>
        <a:bodyPr/>
        <a:lstStyle/>
        <a:p>
          <a:endParaRPr lang="ru-RU"/>
        </a:p>
      </dgm:t>
    </dgm:pt>
    <dgm:pt modelId="{8409C0CC-EDD0-42F8-97D0-F5B46A0507AB}" type="pres">
      <dgm:prSet presAssocID="{1FADEC1E-B08D-4B7C-A016-99316BF9B919}" presName="parentText" presStyleLbl="node1" presStyleIdx="0" presStyleCnt="1" custScaleY="271293" custLinFactNeighborX="-2840" custLinFactNeighborY="-13858">
        <dgm:presLayoutVars>
          <dgm:chMax val="0"/>
          <dgm:bulletEnabled val="1"/>
        </dgm:presLayoutVars>
      </dgm:prSet>
      <dgm:spPr/>
      <dgm:t>
        <a:bodyPr/>
        <a:lstStyle/>
        <a:p>
          <a:endParaRPr lang="ru-RU"/>
        </a:p>
      </dgm:t>
    </dgm:pt>
  </dgm:ptLst>
  <dgm:cxnLst>
    <dgm:cxn modelId="{B41E4390-A487-4EC9-9881-338D28FB9150}" type="presOf" srcId="{1FADEC1E-B08D-4B7C-A016-99316BF9B919}" destId="{8409C0CC-EDD0-42F8-97D0-F5B46A0507AB}" srcOrd="0" destOrd="0" presId="urn:microsoft.com/office/officeart/2005/8/layout/vList2"/>
    <dgm:cxn modelId="{ADC5354F-1543-4B57-ADC0-276FF7257E66}" srcId="{1ACDEFFD-194F-45A7-895D-464B27407177}" destId="{1FADEC1E-B08D-4B7C-A016-99316BF9B919}" srcOrd="0" destOrd="0" parTransId="{9A498484-3237-412E-8DF9-83DCF2C52FDB}" sibTransId="{03FE97C1-195C-41B7-9D95-D2F01B712D5F}"/>
    <dgm:cxn modelId="{282B0AE0-CDB2-4842-ADD9-1AC81FFDF18B}" type="presOf" srcId="{1ACDEFFD-194F-45A7-895D-464B27407177}" destId="{0C62CA27-A844-4BDB-AE1D-68B148D3A0D2}" srcOrd="0" destOrd="0" presId="urn:microsoft.com/office/officeart/2005/8/layout/vList2"/>
    <dgm:cxn modelId="{FFE60960-1B77-4430-8AB1-70900320DC30}" type="presParOf" srcId="{0C62CA27-A844-4BDB-AE1D-68B148D3A0D2}" destId="{8409C0CC-EDD0-42F8-97D0-F5B46A0507AB}"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68F13-D3F3-4CA0-852F-6D211A687CDF}">
      <dsp:nvSpPr>
        <dsp:cNvPr id="0" name=""/>
        <dsp:cNvSpPr/>
      </dsp:nvSpPr>
      <dsp:spPr>
        <a:xfrm>
          <a:off x="137300" y="0"/>
          <a:ext cx="7709469" cy="72062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ru-RU" sz="1400" b="1" i="0" kern="1200" dirty="0" smtClean="0">
              <a:effectLst>
                <a:outerShdw blurRad="38100" dist="38100" dir="2700000" algn="tl">
                  <a:srgbClr val="000000">
                    <a:alpha val="43137"/>
                  </a:srgbClr>
                </a:outerShdw>
              </a:effectLst>
            </a:rPr>
            <a:t>Конкурс для определения получателей субсидий из федерального бюджета на реализацию мероприятий, направленных на обновление материально-технической базы организаций, выполняющих научные исследования и разработки</a:t>
          </a:r>
          <a:endParaRPr lang="ru-RU" sz="1400" b="1" i="0" kern="1200" dirty="0">
            <a:effectLst>
              <a:outerShdw blurRad="38100" dist="38100" dir="2700000" algn="tl">
                <a:srgbClr val="000000">
                  <a:alpha val="43137"/>
                </a:srgbClr>
              </a:outerShdw>
            </a:effectLst>
          </a:endParaRPr>
        </a:p>
      </dsp:txBody>
      <dsp:txXfrm>
        <a:off x="172478" y="35178"/>
        <a:ext cx="7639113" cy="6502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19981-31DE-4DAB-9F35-7EB82394330A}">
      <dsp:nvSpPr>
        <dsp:cNvPr id="0" name=""/>
        <dsp:cNvSpPr/>
      </dsp:nvSpPr>
      <dsp:spPr>
        <a:xfrm>
          <a:off x="7790" y="0"/>
          <a:ext cx="7976279" cy="89735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i="0" kern="1200" dirty="0" smtClean="0">
              <a:effectLst>
                <a:outerShdw blurRad="38100" dist="38100" dir="2700000" algn="tl">
                  <a:srgbClr val="000000">
                    <a:alpha val="43137"/>
                  </a:srgbClr>
                </a:outerShdw>
              </a:effectLst>
            </a:rPr>
            <a:t>XII </a:t>
          </a:r>
          <a:r>
            <a:rPr lang="ru-RU" sz="2000" b="1" i="0" kern="1200" dirty="0" smtClean="0">
              <a:effectLst>
                <a:outerShdw blurRad="38100" dist="38100" dir="2700000" algn="tl">
                  <a:srgbClr val="000000">
                    <a:alpha val="43137"/>
                  </a:srgbClr>
                </a:outerShdw>
              </a:effectLst>
            </a:rPr>
            <a:t>Всероссийская премия «За верность науке»</a:t>
          </a:r>
          <a:endParaRPr lang="ru-RU" sz="2000" b="1" i="0" kern="1200" dirty="0">
            <a:effectLst>
              <a:outerShdw blurRad="38100" dist="38100" dir="2700000" algn="tl">
                <a:srgbClr val="000000">
                  <a:alpha val="43137"/>
                </a:srgbClr>
              </a:outerShdw>
            </a:effectLst>
          </a:endParaRPr>
        </a:p>
      </dsp:txBody>
      <dsp:txXfrm>
        <a:off x="51595" y="43805"/>
        <a:ext cx="7888669" cy="8097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A8F84-67D3-475B-A8AC-9E4F0F2CE8BF}">
      <dsp:nvSpPr>
        <dsp:cNvPr id="0" name=""/>
        <dsp:cNvSpPr/>
      </dsp:nvSpPr>
      <dsp:spPr>
        <a:xfrm>
          <a:off x="116228" y="0"/>
          <a:ext cx="7018864" cy="82746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ru-RU" sz="2200" b="1" i="0" kern="1200" dirty="0" smtClean="0">
              <a:effectLst>
                <a:outerShdw blurRad="38100" dist="38100" dir="2700000" algn="tl">
                  <a:srgbClr val="000000">
                    <a:alpha val="43137"/>
                  </a:srgbClr>
                </a:outerShdw>
              </a:effectLst>
            </a:rPr>
            <a:t>Региональные конкурсы 2026 года, организованные Российским научным фондом</a:t>
          </a:r>
          <a:endParaRPr lang="ru-RU" sz="2200" b="1" i="0" kern="1200" dirty="0">
            <a:effectLst>
              <a:outerShdw blurRad="38100" dist="38100" dir="2700000" algn="tl">
                <a:srgbClr val="000000">
                  <a:alpha val="43137"/>
                </a:srgbClr>
              </a:outerShdw>
            </a:effectLst>
          </a:endParaRPr>
        </a:p>
      </dsp:txBody>
      <dsp:txXfrm>
        <a:off x="156621" y="40393"/>
        <a:ext cx="6938078" cy="7466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25431-86E9-4D1E-87EA-38FA3554AD8D}">
      <dsp:nvSpPr>
        <dsp:cNvPr id="0" name=""/>
        <dsp:cNvSpPr/>
      </dsp:nvSpPr>
      <dsp:spPr>
        <a:xfrm>
          <a:off x="0" y="291683"/>
          <a:ext cx="3623703" cy="95004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ru-RU" sz="1400" b="1" kern="1200" dirty="0" smtClean="0">
              <a:effectLst>
                <a:outerShdw blurRad="38100" dist="38100" dir="2700000" algn="tl">
                  <a:srgbClr val="000000">
                    <a:alpha val="43137"/>
                  </a:srgbClr>
                </a:outerShdw>
              </a:effectLst>
            </a:rPr>
            <a:t>«Проведение фундаментальных научных исследований и поисковых научных исследований </a:t>
          </a:r>
          <a:r>
            <a:rPr lang="ru-RU" sz="1400" b="1" kern="1200" dirty="0" smtClean="0">
              <a:solidFill>
                <a:srgbClr val="FF0000"/>
              </a:solidFill>
              <a:effectLst>
                <a:outerShdw blurRad="38100" dist="38100" dir="2700000" algn="tl">
                  <a:srgbClr val="000000">
                    <a:alpha val="43137"/>
                  </a:srgbClr>
                </a:outerShdw>
              </a:effectLst>
            </a:rPr>
            <a:t>отдельными научными группами</a:t>
          </a:r>
          <a:r>
            <a:rPr lang="ru-RU" sz="1400" b="1" kern="1200" dirty="0" smtClean="0">
              <a:effectLst>
                <a:outerShdw blurRad="38100" dist="38100" dir="2700000" algn="tl">
                  <a:srgbClr val="000000">
                    <a:alpha val="43137"/>
                  </a:srgbClr>
                </a:outerShdw>
              </a:effectLst>
            </a:rPr>
            <a:t>»</a:t>
          </a:r>
          <a:endParaRPr lang="ru-RU" sz="1400" b="1" kern="1200" dirty="0">
            <a:effectLst>
              <a:outerShdw blurRad="38100" dist="38100" dir="2700000" algn="tl">
                <a:srgbClr val="000000">
                  <a:alpha val="43137"/>
                </a:srgbClr>
              </a:outerShdw>
            </a:effectLst>
          </a:endParaRPr>
        </a:p>
      </dsp:txBody>
      <dsp:txXfrm>
        <a:off x="46377" y="338060"/>
        <a:ext cx="3530949" cy="857286"/>
      </dsp:txXfrm>
    </dsp:sp>
    <dsp:sp modelId="{ECD0EDC1-19FB-4942-B20C-7DEE867B8A83}">
      <dsp:nvSpPr>
        <dsp:cNvPr id="0" name=""/>
        <dsp:cNvSpPr/>
      </dsp:nvSpPr>
      <dsp:spPr>
        <a:xfrm>
          <a:off x="0" y="1282043"/>
          <a:ext cx="3623703" cy="95004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ru-RU" sz="1400" b="1" kern="1200" dirty="0" smtClean="0">
              <a:effectLst>
                <a:outerShdw blurRad="38100" dist="38100" dir="2700000" algn="tl">
                  <a:srgbClr val="000000">
                    <a:alpha val="43137"/>
                  </a:srgbClr>
                </a:outerShdw>
              </a:effectLst>
            </a:rPr>
            <a:t> «Проведение фундаментальных научных исследований и поисковых научных исследований </a:t>
          </a:r>
          <a:r>
            <a:rPr lang="ru-RU" sz="1400" b="1" kern="1200" dirty="0" smtClean="0">
              <a:solidFill>
                <a:srgbClr val="FF0000"/>
              </a:solidFill>
              <a:effectLst>
                <a:outerShdw blurRad="38100" dist="38100" dir="2700000" algn="tl">
                  <a:srgbClr val="000000">
                    <a:alpha val="43137"/>
                  </a:srgbClr>
                </a:outerShdw>
              </a:effectLst>
            </a:rPr>
            <a:t>малыми отдельными научными группами</a:t>
          </a:r>
          <a:r>
            <a:rPr lang="ru-RU" sz="1400" b="1" kern="1200" dirty="0" smtClean="0">
              <a:effectLst>
                <a:outerShdw blurRad="38100" dist="38100" dir="2700000" algn="tl">
                  <a:srgbClr val="000000">
                    <a:alpha val="43137"/>
                  </a:srgbClr>
                </a:outerShdw>
              </a:effectLst>
            </a:rPr>
            <a:t>» </a:t>
          </a:r>
          <a:endParaRPr lang="ru-RU" sz="1400" b="1" kern="1200" dirty="0">
            <a:effectLst>
              <a:outerShdw blurRad="38100" dist="38100" dir="2700000" algn="tl">
                <a:srgbClr val="000000">
                  <a:alpha val="43137"/>
                </a:srgbClr>
              </a:outerShdw>
            </a:effectLst>
          </a:endParaRPr>
        </a:p>
      </dsp:txBody>
      <dsp:txXfrm>
        <a:off x="46377" y="1328420"/>
        <a:ext cx="3530949" cy="8572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D8BF64-50A0-43D5-B7EF-EE4E6EA24692}">
      <dsp:nvSpPr>
        <dsp:cNvPr id="0" name=""/>
        <dsp:cNvSpPr/>
      </dsp:nvSpPr>
      <dsp:spPr>
        <a:xfrm>
          <a:off x="11305" y="348"/>
          <a:ext cx="2357494" cy="3566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bg1"/>
              </a:solidFill>
              <a:effectLst>
                <a:outerShdw blurRad="38100" dist="38100" dir="2700000" algn="tl">
                  <a:srgbClr val="000000">
                    <a:alpha val="43137"/>
                  </a:srgbClr>
                </a:outerShdw>
              </a:effectLst>
              <a:cs typeface="Times New Roman"/>
            </a:rPr>
            <a:t>Продолжение следует</a:t>
          </a:r>
          <a:endParaRPr lang="ru-RU" sz="1400" b="1" kern="1200" dirty="0">
            <a:solidFill>
              <a:schemeClr val="bg1"/>
            </a:solidFill>
            <a:effectLst>
              <a:outerShdw blurRad="38100" dist="38100" dir="2700000" algn="tl">
                <a:srgbClr val="000000">
                  <a:alpha val="43137"/>
                </a:srgbClr>
              </a:outerShdw>
            </a:effectLst>
          </a:endParaRPr>
        </a:p>
      </dsp:txBody>
      <dsp:txXfrm>
        <a:off x="28714" y="17757"/>
        <a:ext cx="2322676" cy="3218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D5BA5-4290-491F-871B-6FF30F92C527}">
      <dsp:nvSpPr>
        <dsp:cNvPr id="0" name=""/>
        <dsp:cNvSpPr/>
      </dsp:nvSpPr>
      <dsp:spPr>
        <a:xfrm>
          <a:off x="0" y="7465"/>
          <a:ext cx="8075240" cy="134008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effectLst>
                <a:outerShdw blurRad="38100" dist="38100" dir="2700000" algn="tl">
                  <a:srgbClr val="000000">
                    <a:alpha val="43137"/>
                  </a:srgbClr>
                </a:outerShdw>
              </a:effectLst>
            </a:rPr>
            <a:t>Конкурс на получение грантов по поддержке ученых и преподавателей, осуществляющих научно-педагогическую деятельность по образовательным программам среднего профессионального и </a:t>
          </a:r>
          <a:r>
            <a:rPr lang="ru-RU" sz="1800" b="1" kern="1200" dirty="0" smtClean="0">
              <a:solidFill>
                <a:srgbClr val="FF0000"/>
              </a:solidFill>
              <a:effectLst>
                <a:outerShdw blurRad="38100" dist="38100" dir="2700000" algn="tl">
                  <a:srgbClr val="000000">
                    <a:alpha val="43137"/>
                  </a:srgbClr>
                </a:outerShdw>
              </a:effectLst>
            </a:rPr>
            <a:t>высшего образования </a:t>
          </a:r>
        </a:p>
        <a:p>
          <a:pPr lvl="0" algn="ctr" defTabSz="800100">
            <a:lnSpc>
              <a:spcPct val="90000"/>
            </a:lnSpc>
            <a:spcBef>
              <a:spcPct val="0"/>
            </a:spcBef>
            <a:spcAft>
              <a:spcPct val="35000"/>
            </a:spcAft>
          </a:pPr>
          <a:r>
            <a:rPr lang="ru-RU" sz="1800" b="1" kern="1200" dirty="0" smtClean="0">
              <a:solidFill>
                <a:srgbClr val="FF0000"/>
              </a:solidFill>
              <a:effectLst>
                <a:outerShdw blurRad="38100" dist="38100" dir="2700000" algn="tl">
                  <a:srgbClr val="000000">
                    <a:alpha val="43137"/>
                  </a:srgbClr>
                </a:outerShdw>
              </a:effectLst>
            </a:rPr>
            <a:t>в области русского языка и литературы </a:t>
          </a:r>
          <a:endParaRPr lang="ru-RU" sz="1800" kern="1200" dirty="0">
            <a:solidFill>
              <a:srgbClr val="FF0000"/>
            </a:solidFill>
            <a:effectLst>
              <a:outerShdw blurRad="38100" dist="38100" dir="2700000" algn="tl">
                <a:srgbClr val="000000">
                  <a:alpha val="43137"/>
                </a:srgbClr>
              </a:outerShdw>
            </a:effectLst>
          </a:endParaRPr>
        </a:p>
      </dsp:txBody>
      <dsp:txXfrm>
        <a:off x="65417" y="72882"/>
        <a:ext cx="7944406" cy="120924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D5BA5-4290-491F-871B-6FF30F92C527}">
      <dsp:nvSpPr>
        <dsp:cNvPr id="0" name=""/>
        <dsp:cNvSpPr/>
      </dsp:nvSpPr>
      <dsp:spPr>
        <a:xfrm>
          <a:off x="0" y="164279"/>
          <a:ext cx="8075240" cy="122043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effectLst>
                <a:outerShdw blurRad="38100" dist="38100" dir="2700000" algn="tl">
                  <a:srgbClr val="000000">
                    <a:alpha val="43137"/>
                  </a:srgbClr>
                </a:outerShdw>
              </a:effectLst>
            </a:rPr>
            <a:t>Конкурс научно-прикладных исследовательских работ на тему реализации антикоррупционной политики РТ среди ППС образовательных организаций, научно-исследовательских организаций, аспирантов и студентов образовательных организаций</a:t>
          </a:r>
          <a:endParaRPr lang="ru-RU" sz="1800" kern="1200" dirty="0">
            <a:solidFill>
              <a:srgbClr val="FF0000"/>
            </a:solidFill>
            <a:effectLst>
              <a:outerShdw blurRad="38100" dist="38100" dir="2700000" algn="tl">
                <a:srgbClr val="000000">
                  <a:alpha val="43137"/>
                </a:srgbClr>
              </a:outerShdw>
            </a:effectLst>
          </a:endParaRPr>
        </a:p>
      </dsp:txBody>
      <dsp:txXfrm>
        <a:off x="59576" y="223855"/>
        <a:ext cx="7956088" cy="11012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09C0CC-EDD0-42F8-97D0-F5B46A0507AB}">
      <dsp:nvSpPr>
        <dsp:cNvPr id="0" name=""/>
        <dsp:cNvSpPr/>
      </dsp:nvSpPr>
      <dsp:spPr>
        <a:xfrm>
          <a:off x="0" y="0"/>
          <a:ext cx="7525062" cy="57078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effectLst>
                <a:outerShdw blurRad="38100" dist="38100" dir="2700000" algn="tl">
                  <a:srgbClr val="000000">
                    <a:alpha val="43137"/>
                  </a:srgbClr>
                </a:outerShdw>
              </a:effectLst>
            </a:rPr>
            <a:t>ПРЕМИЯ ПРЕЗИДЕНТА РФ В ОБЛАСТИ НАУКИ И ИННОВАЦИЙ ДЛЯ МОЛОДЫХ УЧЕНЫХ</a:t>
          </a:r>
          <a:endParaRPr lang="ru-RU" sz="1600" b="1" kern="1200" dirty="0">
            <a:effectLst>
              <a:outerShdw blurRad="38100" dist="38100" dir="2700000" algn="tl">
                <a:srgbClr val="000000">
                  <a:alpha val="43137"/>
                </a:srgbClr>
              </a:outerShdw>
            </a:effectLst>
          </a:endParaRPr>
        </a:p>
      </dsp:txBody>
      <dsp:txXfrm>
        <a:off x="27863" y="27863"/>
        <a:ext cx="7469336" cy="51505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4306888" cy="341313"/>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5629275" y="0"/>
            <a:ext cx="4308475" cy="341313"/>
          </a:xfrm>
          <a:prstGeom prst="rect">
            <a:avLst/>
          </a:prstGeom>
        </p:spPr>
        <p:txBody>
          <a:bodyPr vert="horz" lIns="91440" tIns="45720" rIns="91440" bIns="45720" rtlCol="0"/>
          <a:lstStyle>
            <a:lvl1pPr algn="r">
              <a:defRPr sz="1200"/>
            </a:lvl1pPr>
          </a:lstStyle>
          <a:p>
            <a:fld id="{8BAB7506-1D25-4DB4-BD59-BC754A1E0B20}" type="datetimeFigureOut">
              <a:rPr lang="ru-RU" smtClean="0"/>
              <a:t>17.07.2026</a:t>
            </a:fld>
            <a:endParaRPr lang="ru-RU" dirty="0"/>
          </a:p>
        </p:txBody>
      </p:sp>
      <p:sp>
        <p:nvSpPr>
          <p:cNvPr id="4" name="Образ слайда 3"/>
          <p:cNvSpPr>
            <a:spLocks noGrp="1" noRot="1" noChangeAspect="1"/>
          </p:cNvSpPr>
          <p:nvPr>
            <p:ph type="sldImg" idx="2"/>
          </p:nvPr>
        </p:nvSpPr>
        <p:spPr>
          <a:xfrm>
            <a:off x="2927350" y="850900"/>
            <a:ext cx="4084638" cy="2297113"/>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993775" y="3276600"/>
            <a:ext cx="7951788" cy="26797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6465888"/>
            <a:ext cx="4306888" cy="341312"/>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5629275" y="6465888"/>
            <a:ext cx="4308475" cy="341312"/>
          </a:xfrm>
          <a:prstGeom prst="rect">
            <a:avLst/>
          </a:prstGeom>
        </p:spPr>
        <p:txBody>
          <a:bodyPr vert="horz" lIns="91440" tIns="45720" rIns="91440" bIns="45720" rtlCol="0" anchor="b"/>
          <a:lstStyle>
            <a:lvl1pPr algn="r">
              <a:defRPr sz="1200"/>
            </a:lvl1pPr>
          </a:lstStyle>
          <a:p>
            <a:fld id="{EC4C2479-3016-464F-89BB-414ECFA98425}" type="slidenum">
              <a:rPr lang="ru-RU" smtClean="0"/>
              <a:t>‹#›</a:t>
            </a:fld>
            <a:endParaRPr lang="ru-RU" dirty="0"/>
          </a:p>
        </p:txBody>
      </p:sp>
    </p:spTree>
    <p:extLst>
      <p:ext uri="{BB962C8B-B14F-4D97-AF65-F5344CB8AC3E}">
        <p14:creationId xmlns:p14="http://schemas.microsoft.com/office/powerpoint/2010/main" val="263712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Титульный слайд">
    <p:spTree>
      <p:nvGrpSpPr>
        <p:cNvPr id="1" name=""/>
        <p:cNvGrpSpPr/>
        <p:nvPr/>
      </p:nvGrpSpPr>
      <p:grpSpPr bwMode="auto">
        <a:xfrm>
          <a:off x="0" y="0"/>
          <a:ext cx="0" cy="0"/>
          <a:chOff x="0" y="0"/>
          <a:chExt cx="0" cy="0"/>
        </a:xfrm>
      </p:grpSpPr>
      <p:sp>
        <p:nvSpPr>
          <p:cNvPr id="2" name="Заголовок 1"/>
          <p:cNvSpPr>
            <a:spLocks noGrp="1"/>
          </p:cNvSpPr>
          <p:nvPr>
            <p:ph type="ctrTitle"/>
          </p:nvPr>
        </p:nvSpPr>
        <p:spPr bwMode="auto">
          <a:xfrm>
            <a:off x="685800" y="1597821"/>
            <a:ext cx="7772400" cy="1102519"/>
          </a:xfrm>
        </p:spPr>
        <p:txBody>
          <a:bodyPr/>
          <a:lstStyle/>
          <a:p>
            <a:pPr>
              <a:defRPr/>
            </a:pPr>
            <a:r>
              <a:rPr lang="ru-RU"/>
              <a:t>Образец заголовка</a:t>
            </a:r>
            <a:endParaRPr/>
          </a:p>
        </p:txBody>
      </p:sp>
      <p:sp>
        <p:nvSpPr>
          <p:cNvPr id="3" name="Подзаголовок 2"/>
          <p:cNvSpPr>
            <a:spLocks noGrp="1"/>
          </p:cNvSpPr>
          <p:nvPr>
            <p:ph type="subTitle" idx="1"/>
          </p:nvPr>
        </p:nvSpPr>
        <p:spPr bwMode="auto">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ru-RU"/>
              <a:t>Образец подзаголовка</a:t>
            </a:r>
            <a:endParaRPr/>
          </a:p>
        </p:txBody>
      </p:sp>
      <p:sp>
        <p:nvSpPr>
          <p:cNvPr id="4" name="Дата 3"/>
          <p:cNvSpPr>
            <a:spLocks noGrp="1"/>
          </p:cNvSpPr>
          <p:nvPr>
            <p:ph type="dt" sz="half" idx="10"/>
          </p:nvPr>
        </p:nvSpPr>
        <p:spPr bwMode="auto"/>
        <p:txBody>
          <a:bodyPr/>
          <a:lstStyle/>
          <a:p>
            <a:pPr>
              <a:defRPr/>
            </a:pPr>
            <a:fld id="{2FD79353-59B3-41D4-A1A9-DC36E0CFDD13}" type="datetime1">
              <a:rPr lang="ru-RU"/>
              <a:t>17.07.2026</a:t>
            </a:fld>
            <a:endParaRPr lang="ru-RU" dirty="0"/>
          </a:p>
        </p:txBody>
      </p:sp>
      <p:sp>
        <p:nvSpPr>
          <p:cNvPr id="5" name="Нижний колонтитул 4"/>
          <p:cNvSpPr>
            <a:spLocks noGrp="1"/>
          </p:cNvSpPr>
          <p:nvPr>
            <p:ph type="ftr" sz="quarter" idx="11"/>
          </p:nvPr>
        </p:nvSpPr>
        <p:spPr bwMode="auto"/>
        <p:txBody>
          <a:bodyPr/>
          <a:lstStyle/>
          <a:p>
            <a:pPr>
              <a:defRPr/>
            </a:pPr>
            <a:endParaRPr lang="ru-RU" dirty="0"/>
          </a:p>
        </p:txBody>
      </p:sp>
      <p:sp>
        <p:nvSpPr>
          <p:cNvPr id="6" name="Номер слайда 5"/>
          <p:cNvSpPr>
            <a:spLocks noGrp="1"/>
          </p:cNvSpPr>
          <p:nvPr>
            <p:ph type="sldNum" sz="quarter" idx="12"/>
          </p:nvPr>
        </p:nvSpPr>
        <p:spPr bwMode="auto"/>
        <p:txBody>
          <a:bodyPr/>
          <a:lstStyle/>
          <a:p>
            <a:pPr>
              <a:defRPr/>
            </a:pPr>
            <a:fld id="{B19B0651-EE4F-4900-A07F-96A6BFA9D0F0}" type="slidenum">
              <a:rPr lang="ru-RU"/>
              <a:t>‹#›</a:t>
            </a:fld>
            <a:endParaRPr lang="ru-RU" dirty="0"/>
          </a:p>
        </p:txBody>
      </p:sp>
    </p:spTree>
    <p:extLst>
      <p:ext uri="{BB962C8B-B14F-4D97-AF65-F5344CB8AC3E}">
        <p14:creationId xmlns:p14="http://schemas.microsoft.com/office/powerpoint/2010/main" val="3076837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Заголовок и вертикальный текс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a:p>
        </p:txBody>
      </p:sp>
      <p:sp>
        <p:nvSpPr>
          <p:cNvPr id="3" name="Вертикальный текст 2"/>
          <p:cNvSpPr>
            <a:spLocks noGrp="1"/>
          </p:cNvSpPr>
          <p:nvPr>
            <p:ph type="body" orient="vert" idx="1"/>
          </p:nvPr>
        </p:nvSpPr>
        <p:spPr bwMode="auto"/>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4" name="Дата 3"/>
          <p:cNvSpPr>
            <a:spLocks noGrp="1"/>
          </p:cNvSpPr>
          <p:nvPr>
            <p:ph type="dt" sz="half" idx="10"/>
          </p:nvPr>
        </p:nvSpPr>
        <p:spPr bwMode="auto"/>
        <p:txBody>
          <a:bodyPr/>
          <a:lstStyle/>
          <a:p>
            <a:pPr>
              <a:defRPr/>
            </a:pPr>
            <a:fld id="{B88692BE-808A-414F-AD5F-AEE5D3A9CEA8}" type="datetime1">
              <a:rPr lang="ru-RU"/>
              <a:t>17.07.2026</a:t>
            </a:fld>
            <a:endParaRPr lang="ru-RU" dirty="0"/>
          </a:p>
        </p:txBody>
      </p:sp>
      <p:sp>
        <p:nvSpPr>
          <p:cNvPr id="5" name="Нижний колонтитул 4"/>
          <p:cNvSpPr>
            <a:spLocks noGrp="1"/>
          </p:cNvSpPr>
          <p:nvPr>
            <p:ph type="ftr" sz="quarter" idx="11"/>
          </p:nvPr>
        </p:nvSpPr>
        <p:spPr bwMode="auto"/>
        <p:txBody>
          <a:bodyPr/>
          <a:lstStyle/>
          <a:p>
            <a:pPr>
              <a:defRPr/>
            </a:pPr>
            <a:endParaRPr lang="ru-RU" dirty="0"/>
          </a:p>
        </p:txBody>
      </p:sp>
      <p:sp>
        <p:nvSpPr>
          <p:cNvPr id="6" name="Номер слайда 5"/>
          <p:cNvSpPr>
            <a:spLocks noGrp="1"/>
          </p:cNvSpPr>
          <p:nvPr>
            <p:ph type="sldNum" sz="quarter" idx="12"/>
          </p:nvPr>
        </p:nvSpPr>
        <p:spPr bwMode="auto"/>
        <p:txBody>
          <a:bodyPr/>
          <a:lstStyle/>
          <a:p>
            <a:pPr>
              <a:defRPr/>
            </a:pPr>
            <a:fld id="{B19B0651-EE4F-4900-A07F-96A6BFA9D0F0}" type="slidenum">
              <a:rPr lang="ru-RU"/>
              <a:t>‹#›</a:t>
            </a:fld>
            <a:endParaRPr lang="ru-RU" dirty="0"/>
          </a:p>
        </p:txBody>
      </p:sp>
    </p:spTree>
    <p:extLst>
      <p:ext uri="{BB962C8B-B14F-4D97-AF65-F5344CB8AC3E}">
        <p14:creationId xmlns:p14="http://schemas.microsoft.com/office/powerpoint/2010/main" val="1737913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Вертикальный заголовок и текст">
    <p:spTree>
      <p:nvGrpSpPr>
        <p:cNvPr id="1" name=""/>
        <p:cNvGrpSpPr/>
        <p:nvPr/>
      </p:nvGrpSpPr>
      <p:grpSpPr bwMode="auto">
        <a:xfrm>
          <a:off x="0" y="0"/>
          <a:ext cx="0" cy="0"/>
          <a:chOff x="0" y="0"/>
          <a:chExt cx="0" cy="0"/>
        </a:xfrm>
      </p:grpSpPr>
      <p:sp>
        <p:nvSpPr>
          <p:cNvPr id="2" name="Вертикальный заголовок 1"/>
          <p:cNvSpPr>
            <a:spLocks noGrp="1"/>
          </p:cNvSpPr>
          <p:nvPr>
            <p:ph type="title" orient="vert"/>
          </p:nvPr>
        </p:nvSpPr>
        <p:spPr bwMode="auto">
          <a:xfrm>
            <a:off x="6629400" y="205979"/>
            <a:ext cx="2057400" cy="4388644"/>
          </a:xfrm>
        </p:spPr>
        <p:txBody>
          <a:bodyPr vert="eaVert"/>
          <a:lstStyle/>
          <a:p>
            <a:pPr>
              <a:defRPr/>
            </a:pPr>
            <a:r>
              <a:rPr lang="ru-RU"/>
              <a:t>Образец заголовка</a:t>
            </a:r>
            <a:endParaRPr/>
          </a:p>
        </p:txBody>
      </p:sp>
      <p:sp>
        <p:nvSpPr>
          <p:cNvPr id="3" name="Вертикальный текст 2"/>
          <p:cNvSpPr>
            <a:spLocks noGrp="1"/>
          </p:cNvSpPr>
          <p:nvPr>
            <p:ph type="body" orient="vert" idx="1"/>
          </p:nvPr>
        </p:nvSpPr>
        <p:spPr bwMode="auto">
          <a:xfrm>
            <a:off x="457200" y="205979"/>
            <a:ext cx="6019800" cy="4388644"/>
          </a:xfrm>
        </p:spPr>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4" name="Дата 3"/>
          <p:cNvSpPr>
            <a:spLocks noGrp="1"/>
          </p:cNvSpPr>
          <p:nvPr>
            <p:ph type="dt" sz="half" idx="10"/>
          </p:nvPr>
        </p:nvSpPr>
        <p:spPr bwMode="auto"/>
        <p:txBody>
          <a:bodyPr/>
          <a:lstStyle/>
          <a:p>
            <a:pPr>
              <a:defRPr/>
            </a:pPr>
            <a:fld id="{95E358C6-E46C-428F-ABEE-3593A2D07975}" type="datetime1">
              <a:rPr lang="ru-RU"/>
              <a:t>17.07.2026</a:t>
            </a:fld>
            <a:endParaRPr lang="ru-RU" dirty="0"/>
          </a:p>
        </p:txBody>
      </p:sp>
      <p:sp>
        <p:nvSpPr>
          <p:cNvPr id="5" name="Нижний колонтитул 4"/>
          <p:cNvSpPr>
            <a:spLocks noGrp="1"/>
          </p:cNvSpPr>
          <p:nvPr>
            <p:ph type="ftr" sz="quarter" idx="11"/>
          </p:nvPr>
        </p:nvSpPr>
        <p:spPr bwMode="auto"/>
        <p:txBody>
          <a:bodyPr/>
          <a:lstStyle/>
          <a:p>
            <a:pPr>
              <a:defRPr/>
            </a:pPr>
            <a:endParaRPr lang="ru-RU" dirty="0"/>
          </a:p>
        </p:txBody>
      </p:sp>
      <p:sp>
        <p:nvSpPr>
          <p:cNvPr id="6" name="Номер слайда 5"/>
          <p:cNvSpPr>
            <a:spLocks noGrp="1"/>
          </p:cNvSpPr>
          <p:nvPr>
            <p:ph type="sldNum" sz="quarter" idx="12"/>
          </p:nvPr>
        </p:nvSpPr>
        <p:spPr bwMode="auto"/>
        <p:txBody>
          <a:bodyPr/>
          <a:lstStyle/>
          <a:p>
            <a:pPr>
              <a:defRPr/>
            </a:pPr>
            <a:fld id="{B19B0651-EE4F-4900-A07F-96A6BFA9D0F0}" type="slidenum">
              <a:rPr lang="ru-RU"/>
              <a:t>‹#›</a:t>
            </a:fld>
            <a:endParaRPr lang="ru-RU" dirty="0"/>
          </a:p>
        </p:txBody>
      </p:sp>
    </p:spTree>
    <p:extLst>
      <p:ext uri="{BB962C8B-B14F-4D97-AF65-F5344CB8AC3E}">
        <p14:creationId xmlns:p14="http://schemas.microsoft.com/office/powerpoint/2010/main" val="4148751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userDrawn="1">
  <p:cSld name="1_Синий">
    <p:spTree>
      <p:nvGrpSpPr>
        <p:cNvPr id="1" name=""/>
        <p:cNvGrpSpPr/>
        <p:nvPr/>
      </p:nvGrpSpPr>
      <p:grpSpPr bwMode="auto">
        <a:xfrm>
          <a:off x="0" y="0"/>
          <a:ext cx="0" cy="0"/>
          <a:chOff x="0" y="0"/>
          <a:chExt cx="0" cy="0"/>
        </a:xfrm>
      </p:grpSpPr>
      <p:sp>
        <p:nvSpPr>
          <p:cNvPr id="3" name="Прямоугольник 2"/>
          <p:cNvSpPr/>
          <p:nvPr userDrawn="1"/>
        </p:nvSpPr>
        <p:spPr bwMode="auto">
          <a:xfrm>
            <a:off x="1" y="-14760"/>
            <a:ext cx="9143999" cy="5158259"/>
          </a:xfrm>
          <a:prstGeom prst="rect">
            <a:avLst/>
          </a:prstGeom>
          <a:solidFill>
            <a:srgbClr val="0B79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sz="1350" dirty="0"/>
          </a:p>
        </p:txBody>
      </p:sp>
      <p:grpSp>
        <p:nvGrpSpPr>
          <p:cNvPr id="13" name="Группа 12"/>
          <p:cNvGrpSpPr/>
          <p:nvPr userDrawn="1"/>
        </p:nvGrpSpPr>
        <p:grpSpPr bwMode="auto">
          <a:xfrm>
            <a:off x="0" y="-1400175"/>
            <a:ext cx="11944911" cy="8258300"/>
            <a:chOff x="0" y="-1866900"/>
            <a:chExt cx="15926548" cy="11011066"/>
          </a:xfrm>
          <a:solidFill>
            <a:schemeClr val="bg1">
              <a:alpha val="5000"/>
            </a:schemeClr>
          </a:solidFill>
        </p:grpSpPr>
        <p:grpSp>
          <p:nvGrpSpPr>
            <p:cNvPr id="14" name="Группа 13"/>
            <p:cNvGrpSpPr/>
            <p:nvPr/>
          </p:nvGrpSpPr>
          <p:grpSpPr bwMode="auto">
            <a:xfrm>
              <a:off x="0" y="-1866900"/>
              <a:ext cx="11613115" cy="7320260"/>
              <a:chOff x="562403" y="4512064"/>
              <a:chExt cx="4397242" cy="2771775"/>
            </a:xfrm>
            <a:grpFill/>
          </p:grpSpPr>
          <p:pic>
            <p:nvPicPr>
              <p:cNvPr id="20" name="Рисунок 19"/>
              <p:cNvPicPr>
                <a:picLocks noChangeAspect="1"/>
              </p:cNvPicPr>
              <p:nvPr/>
            </p:nvPicPr>
            <p:blipFill>
              <a:blip/>
              <a:stretch/>
            </p:blipFill>
            <p:spPr bwMode="auto">
              <a:xfrm>
                <a:off x="562403" y="4512064"/>
                <a:ext cx="2771775" cy="2771775"/>
              </a:xfrm>
              <a:prstGeom prst="rect">
                <a:avLst/>
              </a:prstGeom>
            </p:spPr>
          </p:pic>
          <p:pic>
            <p:nvPicPr>
              <p:cNvPr id="21" name="Рисунок 20"/>
              <p:cNvPicPr>
                <a:picLocks noChangeAspect="1"/>
              </p:cNvPicPr>
              <p:nvPr/>
            </p:nvPicPr>
            <p:blipFill>
              <a:blip/>
              <a:stretch/>
            </p:blipFill>
            <p:spPr bwMode="auto">
              <a:xfrm>
                <a:off x="2187869" y="4512064"/>
                <a:ext cx="2771776" cy="2771775"/>
              </a:xfrm>
              <a:prstGeom prst="rect">
                <a:avLst/>
              </a:prstGeom>
            </p:spPr>
          </p:pic>
        </p:grpSp>
        <p:pic>
          <p:nvPicPr>
            <p:cNvPr id="15" name="Рисунок 14"/>
            <p:cNvPicPr>
              <a:picLocks noChangeAspect="1"/>
            </p:cNvPicPr>
            <p:nvPr/>
          </p:nvPicPr>
          <p:blipFill>
            <a:blip/>
            <a:stretch/>
          </p:blipFill>
          <p:spPr bwMode="auto">
            <a:xfrm>
              <a:off x="8606288" y="-1866900"/>
              <a:ext cx="7320260" cy="7320260"/>
            </a:xfrm>
            <a:prstGeom prst="rect">
              <a:avLst/>
            </a:prstGeom>
          </p:spPr>
        </p:pic>
        <p:grpSp>
          <p:nvGrpSpPr>
            <p:cNvPr id="16" name="Группа 15"/>
            <p:cNvGrpSpPr/>
            <p:nvPr/>
          </p:nvGrpSpPr>
          <p:grpSpPr bwMode="auto">
            <a:xfrm>
              <a:off x="0" y="1823906"/>
              <a:ext cx="11613119" cy="7320260"/>
              <a:chOff x="562403" y="4512064"/>
              <a:chExt cx="4397243" cy="2771775"/>
            </a:xfrm>
            <a:grpFill/>
          </p:grpSpPr>
          <p:pic>
            <p:nvPicPr>
              <p:cNvPr id="18" name="Рисунок 17"/>
              <p:cNvPicPr>
                <a:picLocks noChangeAspect="1"/>
              </p:cNvPicPr>
              <p:nvPr/>
            </p:nvPicPr>
            <p:blipFill>
              <a:blip/>
              <a:stretch/>
            </p:blipFill>
            <p:spPr bwMode="auto">
              <a:xfrm>
                <a:off x="562403" y="4512064"/>
                <a:ext cx="2771775" cy="2771775"/>
              </a:xfrm>
              <a:prstGeom prst="rect">
                <a:avLst/>
              </a:prstGeom>
            </p:spPr>
          </p:pic>
          <p:pic>
            <p:nvPicPr>
              <p:cNvPr id="19" name="Рисунок 18"/>
              <p:cNvPicPr>
                <a:picLocks noChangeAspect="1"/>
              </p:cNvPicPr>
              <p:nvPr/>
            </p:nvPicPr>
            <p:blipFill>
              <a:blip/>
              <a:stretch/>
            </p:blipFill>
            <p:spPr bwMode="auto">
              <a:xfrm>
                <a:off x="2187870" y="4512064"/>
                <a:ext cx="2771776" cy="2771775"/>
              </a:xfrm>
              <a:prstGeom prst="rect">
                <a:avLst/>
              </a:prstGeom>
            </p:spPr>
          </p:pic>
        </p:grpSp>
        <p:pic>
          <p:nvPicPr>
            <p:cNvPr id="17" name="Рисунок 16"/>
            <p:cNvPicPr>
              <a:picLocks noChangeAspect="1"/>
            </p:cNvPicPr>
            <p:nvPr/>
          </p:nvPicPr>
          <p:blipFill>
            <a:blip/>
            <a:stretch/>
          </p:blipFill>
          <p:spPr bwMode="auto">
            <a:xfrm>
              <a:off x="8606288" y="1823906"/>
              <a:ext cx="7320260" cy="7320260"/>
            </a:xfrm>
            <a:prstGeom prst="rect">
              <a:avLst/>
            </a:prstGeom>
          </p:spPr>
        </p:pic>
      </p:grpSp>
    </p:spTree>
    <p:extLst>
      <p:ext uri="{BB962C8B-B14F-4D97-AF65-F5344CB8AC3E}">
        <p14:creationId xmlns:p14="http://schemas.microsoft.com/office/powerpoint/2010/main" val="37645039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userDrawn="1">
  <p:cSld name="Сизый">
    <p:bg>
      <p:bgPr>
        <a:solidFill>
          <a:schemeClr val="bg1"/>
        </a:solidFill>
        <a:effectLst/>
      </p:bgPr>
    </p:bg>
    <p:spTree>
      <p:nvGrpSpPr>
        <p:cNvPr id="1" name=""/>
        <p:cNvGrpSpPr/>
        <p:nvPr/>
      </p:nvGrpSpPr>
      <p:grpSpPr bwMode="auto">
        <a:xfrm>
          <a:off x="0" y="0"/>
          <a:ext cx="0" cy="0"/>
          <a:chOff x="0" y="0"/>
          <a:chExt cx="0" cy="0"/>
        </a:xfrm>
      </p:grpSpPr>
      <p:sp>
        <p:nvSpPr>
          <p:cNvPr id="9" name="Номер слайда 8"/>
          <p:cNvSpPr>
            <a:spLocks noGrp="1"/>
          </p:cNvSpPr>
          <p:nvPr>
            <p:ph type="sldNum" sz="quarter" idx="10"/>
          </p:nvPr>
        </p:nvSpPr>
        <p:spPr bwMode="auto"/>
        <p:txBody>
          <a:bodyPr/>
          <a:lstStyle/>
          <a:p>
            <a:pPr>
              <a:defRPr/>
            </a:pPr>
            <a:endParaRPr lang="ru-RU" dirty="0"/>
          </a:p>
        </p:txBody>
      </p:sp>
      <p:grpSp>
        <p:nvGrpSpPr>
          <p:cNvPr id="4" name="Группа 3"/>
          <p:cNvGrpSpPr/>
          <p:nvPr userDrawn="1"/>
        </p:nvGrpSpPr>
        <p:grpSpPr bwMode="auto">
          <a:xfrm>
            <a:off x="0" y="-1400175"/>
            <a:ext cx="11944911" cy="8258300"/>
            <a:chOff x="0" y="-1866900"/>
            <a:chExt cx="15926548" cy="11011066"/>
          </a:xfrm>
          <a:solidFill>
            <a:srgbClr val="094999">
              <a:alpha val="5000"/>
            </a:srgbClr>
          </a:solidFill>
        </p:grpSpPr>
        <p:grpSp>
          <p:nvGrpSpPr>
            <p:cNvPr id="5" name="Группа 4"/>
            <p:cNvGrpSpPr/>
            <p:nvPr/>
          </p:nvGrpSpPr>
          <p:grpSpPr bwMode="auto">
            <a:xfrm>
              <a:off x="0" y="-1866900"/>
              <a:ext cx="11613115" cy="7320260"/>
              <a:chOff x="562403" y="4512064"/>
              <a:chExt cx="4397242" cy="2771775"/>
            </a:xfrm>
            <a:grpFill/>
          </p:grpSpPr>
          <p:pic>
            <p:nvPicPr>
              <p:cNvPr id="12" name="Рисунок 11"/>
              <p:cNvPicPr>
                <a:picLocks noChangeAspect="1"/>
              </p:cNvPicPr>
              <p:nvPr/>
            </p:nvPicPr>
            <p:blipFill>
              <a:blip/>
              <a:stretch/>
            </p:blipFill>
            <p:spPr bwMode="auto">
              <a:xfrm>
                <a:off x="562403" y="4512064"/>
                <a:ext cx="2771775" cy="2771775"/>
              </a:xfrm>
              <a:prstGeom prst="rect">
                <a:avLst/>
              </a:prstGeom>
            </p:spPr>
          </p:pic>
          <p:pic>
            <p:nvPicPr>
              <p:cNvPr id="13" name="Рисунок 12"/>
              <p:cNvPicPr>
                <a:picLocks noChangeAspect="1"/>
              </p:cNvPicPr>
              <p:nvPr/>
            </p:nvPicPr>
            <p:blipFill>
              <a:blip/>
              <a:stretch/>
            </p:blipFill>
            <p:spPr bwMode="auto">
              <a:xfrm>
                <a:off x="2187869" y="4512064"/>
                <a:ext cx="2771776" cy="2771775"/>
              </a:xfrm>
              <a:prstGeom prst="rect">
                <a:avLst/>
              </a:prstGeom>
            </p:spPr>
          </p:pic>
        </p:grpSp>
        <p:pic>
          <p:nvPicPr>
            <p:cNvPr id="6" name="Рисунок 5"/>
            <p:cNvPicPr>
              <a:picLocks noChangeAspect="1"/>
            </p:cNvPicPr>
            <p:nvPr/>
          </p:nvPicPr>
          <p:blipFill>
            <a:blip/>
            <a:stretch/>
          </p:blipFill>
          <p:spPr bwMode="auto">
            <a:xfrm>
              <a:off x="8606288" y="-1866900"/>
              <a:ext cx="7320260" cy="7320260"/>
            </a:xfrm>
            <a:prstGeom prst="rect">
              <a:avLst/>
            </a:prstGeom>
          </p:spPr>
        </p:pic>
        <p:grpSp>
          <p:nvGrpSpPr>
            <p:cNvPr id="7" name="Группа 6"/>
            <p:cNvGrpSpPr/>
            <p:nvPr/>
          </p:nvGrpSpPr>
          <p:grpSpPr bwMode="auto">
            <a:xfrm>
              <a:off x="0" y="1823906"/>
              <a:ext cx="11613119" cy="7320260"/>
              <a:chOff x="562403" y="4512064"/>
              <a:chExt cx="4397243" cy="2771775"/>
            </a:xfrm>
            <a:grpFill/>
          </p:grpSpPr>
          <p:pic>
            <p:nvPicPr>
              <p:cNvPr id="10" name="Рисунок 9"/>
              <p:cNvPicPr>
                <a:picLocks noChangeAspect="1"/>
              </p:cNvPicPr>
              <p:nvPr/>
            </p:nvPicPr>
            <p:blipFill>
              <a:blip/>
              <a:stretch/>
            </p:blipFill>
            <p:spPr bwMode="auto">
              <a:xfrm>
                <a:off x="562403" y="4512064"/>
                <a:ext cx="2771775" cy="2771775"/>
              </a:xfrm>
              <a:prstGeom prst="rect">
                <a:avLst/>
              </a:prstGeom>
            </p:spPr>
          </p:pic>
          <p:pic>
            <p:nvPicPr>
              <p:cNvPr id="11" name="Рисунок 10"/>
              <p:cNvPicPr>
                <a:picLocks noChangeAspect="1"/>
              </p:cNvPicPr>
              <p:nvPr/>
            </p:nvPicPr>
            <p:blipFill>
              <a:blip/>
              <a:stretch/>
            </p:blipFill>
            <p:spPr bwMode="auto">
              <a:xfrm>
                <a:off x="2187870" y="4512064"/>
                <a:ext cx="2771776" cy="2771775"/>
              </a:xfrm>
              <a:prstGeom prst="rect">
                <a:avLst/>
              </a:prstGeom>
            </p:spPr>
          </p:pic>
        </p:grpSp>
        <p:pic>
          <p:nvPicPr>
            <p:cNvPr id="8" name="Рисунок 7"/>
            <p:cNvPicPr>
              <a:picLocks noChangeAspect="1"/>
            </p:cNvPicPr>
            <p:nvPr/>
          </p:nvPicPr>
          <p:blipFill>
            <a:blip/>
            <a:stretch/>
          </p:blipFill>
          <p:spPr bwMode="auto">
            <a:xfrm>
              <a:off x="8606288" y="1823906"/>
              <a:ext cx="7320260" cy="7320260"/>
            </a:xfrm>
            <a:prstGeom prst="rect">
              <a:avLst/>
            </a:prstGeom>
          </p:spPr>
        </p:pic>
      </p:grpSp>
    </p:spTree>
    <p:extLst>
      <p:ext uri="{BB962C8B-B14F-4D97-AF65-F5344CB8AC3E}">
        <p14:creationId xmlns:p14="http://schemas.microsoft.com/office/powerpoint/2010/main" val="27766783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userDrawn="1">
  <p:cSld name="1_Заголовок и объект">
    <p:bg>
      <p:bgPr>
        <a:gradFill>
          <a:gsLst>
            <a:gs pos="0">
              <a:schemeClr val="bg1"/>
            </a:gs>
            <a:gs pos="100000">
              <a:srgbClr val="D2D6F6"/>
            </a:gs>
          </a:gsLst>
          <a:lin ang="5400000" scaled="1"/>
        </a:gradFill>
        <a:effectLst/>
      </p:bgPr>
    </p:bg>
    <p:spTree>
      <p:nvGrpSpPr>
        <p:cNvPr id="1" name=""/>
        <p:cNvGrpSpPr/>
        <p:nvPr/>
      </p:nvGrpSpPr>
      <p:grpSpPr bwMode="auto">
        <a:xfrm>
          <a:off x="0" y="0"/>
          <a:ext cx="0" cy="0"/>
          <a:chOff x="0" y="0"/>
          <a:chExt cx="0" cy="0"/>
        </a:xfrm>
      </p:grpSpPr>
    </p:spTree>
    <p:extLst>
      <p:ext uri="{BB962C8B-B14F-4D97-AF65-F5344CB8AC3E}">
        <p14:creationId xmlns:p14="http://schemas.microsoft.com/office/powerpoint/2010/main" val="340212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type="obj" userDrawn="1">
  <p:cSld name="2_Заголовок и объект">
    <p:spTree>
      <p:nvGrpSpPr>
        <p:cNvPr id="1" name=""/>
        <p:cNvGrpSpPr/>
        <p:nvPr/>
      </p:nvGrpSpPr>
      <p:grpSpPr bwMode="auto">
        <a:xfrm>
          <a:off x="0" y="0"/>
          <a:ext cx="0" cy="0"/>
          <a:chOff x="0" y="0"/>
          <a:chExt cx="0" cy="0"/>
        </a:xfrm>
      </p:grpSpPr>
      <p:sp>
        <p:nvSpPr>
          <p:cNvPr id="2" name="Заголовок 1"/>
          <p:cNvSpPr>
            <a:spLocks noGrp="1"/>
          </p:cNvSpPr>
          <p:nvPr>
            <p:ph type="title" hasCustomPrompt="1"/>
          </p:nvPr>
        </p:nvSpPr>
        <p:spPr bwMode="auto"/>
        <p:txBody>
          <a:bodyPr/>
          <a:lstStyle>
            <a:lvl1pPr>
              <a:defRPr/>
            </a:lvl1pPr>
          </a:lstStyle>
          <a:p>
            <a:pPr>
              <a:defRPr/>
            </a:pPr>
            <a:r>
              <a:rPr lang="ru-RU"/>
              <a:t>Слайд с текстом</a:t>
            </a:r>
            <a:endParaRPr/>
          </a:p>
        </p:txBody>
      </p:sp>
      <p:sp>
        <p:nvSpPr>
          <p:cNvPr id="3" name="Объект 2"/>
          <p:cNvSpPr>
            <a:spLocks noGrp="1"/>
          </p:cNvSpPr>
          <p:nvPr>
            <p:ph idx="1"/>
          </p:nvPr>
        </p:nvSpPr>
        <p:spPr bwMode="auto">
          <a:xfrm>
            <a:off x="628650" y="1008127"/>
            <a:ext cx="3943350" cy="3624596"/>
          </a:xfrm>
        </p:spPr>
        <p:txBody>
          <a:bodyPr>
            <a:normAutofit/>
          </a:bodyPr>
          <a:lstStyle>
            <a:lvl1pPr>
              <a:buClr>
                <a:srgbClr val="9E0000"/>
              </a:buClr>
              <a:defRPr sz="1050"/>
            </a:lvl1pPr>
            <a:lvl2pPr>
              <a:buClr>
                <a:srgbClr val="9E0000"/>
              </a:buClr>
              <a:defRPr sz="1050"/>
            </a:lvl2pPr>
            <a:lvl3pPr>
              <a:buClr>
                <a:srgbClr val="9E0000"/>
              </a:buClr>
              <a:defRPr sz="1050"/>
            </a:lvl3pPr>
            <a:lvl4pPr>
              <a:buClr>
                <a:srgbClr val="9E0000"/>
              </a:buClr>
              <a:defRPr sz="1050"/>
            </a:lvl4pPr>
            <a:lvl5pPr>
              <a:buClr>
                <a:srgbClr val="9E0000"/>
              </a:buClr>
              <a:defRPr sz="1050"/>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6" name="Номер слайда 5"/>
          <p:cNvSpPr>
            <a:spLocks noGrp="1"/>
          </p:cNvSpPr>
          <p:nvPr>
            <p:ph type="sldNum" sz="quarter" idx="12"/>
          </p:nvPr>
        </p:nvSpPr>
        <p:spPr bwMode="auto">
          <a:xfrm>
            <a:off x="6855714" y="4767263"/>
            <a:ext cx="2057400" cy="273844"/>
          </a:xfrm>
        </p:spPr>
        <p:txBody>
          <a:bodyPr/>
          <a:lstStyle/>
          <a:p>
            <a:pPr defTabSz="685800">
              <a:defRPr/>
            </a:pPr>
            <a:fld id="{A5B42A06-32F0-4539-92FA-08D3CD05698C}" type="slidenum">
              <a:rPr lang="ru-RU" sz="900">
                <a:ln>
                  <a:solidFill>
                    <a:sysClr val="windowText" lastClr="000000"/>
                  </a:solidFill>
                </a:ln>
                <a:solidFill>
                  <a:prstClr val="black"/>
                </a:solidFill>
              </a:rPr>
              <a:t>‹#›</a:t>
            </a:fld>
            <a:endParaRPr lang="ru-RU" sz="900" dirty="0">
              <a:ln>
                <a:solidFill>
                  <a:sysClr val="windowText" lastClr="000000"/>
                </a:solidFill>
              </a:ln>
              <a:solidFill>
                <a:prstClr val="black"/>
              </a:solidFill>
            </a:endParaRPr>
          </a:p>
        </p:txBody>
      </p:sp>
      <p:sp>
        <p:nvSpPr>
          <p:cNvPr id="7" name="Объект 2"/>
          <p:cNvSpPr>
            <a:spLocks noGrp="1"/>
          </p:cNvSpPr>
          <p:nvPr>
            <p:ph idx="13"/>
          </p:nvPr>
        </p:nvSpPr>
        <p:spPr bwMode="auto">
          <a:xfrm>
            <a:off x="4969764" y="1008127"/>
            <a:ext cx="3943350" cy="3624596"/>
          </a:xfrm>
        </p:spPr>
        <p:txBody>
          <a:bodyPr>
            <a:normAutofit/>
          </a:bodyPr>
          <a:lstStyle>
            <a:lvl1pPr>
              <a:buClr>
                <a:srgbClr val="9E0000"/>
              </a:buClr>
              <a:defRPr sz="1050"/>
            </a:lvl1pPr>
            <a:lvl2pPr>
              <a:buClr>
                <a:srgbClr val="9E0000"/>
              </a:buClr>
              <a:defRPr sz="1050"/>
            </a:lvl2pPr>
            <a:lvl3pPr>
              <a:buClr>
                <a:srgbClr val="9E0000"/>
              </a:buClr>
              <a:defRPr sz="1050"/>
            </a:lvl3pPr>
            <a:lvl4pPr>
              <a:buClr>
                <a:srgbClr val="9E0000"/>
              </a:buClr>
              <a:defRPr sz="1050"/>
            </a:lvl4pPr>
            <a:lvl5pPr>
              <a:buClr>
                <a:srgbClr val="9E0000"/>
              </a:buClr>
              <a:defRPr sz="1050"/>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Tree>
    <p:extLst>
      <p:ext uri="{BB962C8B-B14F-4D97-AF65-F5344CB8AC3E}">
        <p14:creationId xmlns:p14="http://schemas.microsoft.com/office/powerpoint/2010/main" val="1729109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Заголовок и объек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a:p>
        </p:txBody>
      </p:sp>
      <p:sp>
        <p:nvSpPr>
          <p:cNvPr id="3" name="Содержимое 2"/>
          <p:cNvSpPr>
            <a:spLocks noGrp="1"/>
          </p:cNvSpPr>
          <p:nvPr>
            <p:ph idx="1"/>
          </p:nvPr>
        </p:nvSpPr>
        <p:spPr bwMode="auto"/>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4" name="Дата 3"/>
          <p:cNvSpPr>
            <a:spLocks noGrp="1"/>
          </p:cNvSpPr>
          <p:nvPr>
            <p:ph type="dt" sz="half" idx="10"/>
          </p:nvPr>
        </p:nvSpPr>
        <p:spPr bwMode="auto"/>
        <p:txBody>
          <a:bodyPr/>
          <a:lstStyle/>
          <a:p>
            <a:pPr>
              <a:defRPr/>
            </a:pPr>
            <a:fld id="{3B2A0A5D-9805-43FA-9255-6400C57A3AC5}" type="datetime1">
              <a:rPr lang="ru-RU"/>
              <a:t>17.07.2026</a:t>
            </a:fld>
            <a:endParaRPr lang="ru-RU" dirty="0"/>
          </a:p>
        </p:txBody>
      </p:sp>
      <p:sp>
        <p:nvSpPr>
          <p:cNvPr id="5" name="Нижний колонтитул 4"/>
          <p:cNvSpPr>
            <a:spLocks noGrp="1"/>
          </p:cNvSpPr>
          <p:nvPr>
            <p:ph type="ftr" sz="quarter" idx="11"/>
          </p:nvPr>
        </p:nvSpPr>
        <p:spPr bwMode="auto"/>
        <p:txBody>
          <a:bodyPr/>
          <a:lstStyle/>
          <a:p>
            <a:pPr>
              <a:defRPr/>
            </a:pPr>
            <a:endParaRPr lang="ru-RU" dirty="0"/>
          </a:p>
        </p:txBody>
      </p:sp>
      <p:sp>
        <p:nvSpPr>
          <p:cNvPr id="6" name="Номер слайда 5"/>
          <p:cNvSpPr>
            <a:spLocks noGrp="1"/>
          </p:cNvSpPr>
          <p:nvPr>
            <p:ph type="sldNum" sz="quarter" idx="12"/>
          </p:nvPr>
        </p:nvSpPr>
        <p:spPr bwMode="auto"/>
        <p:txBody>
          <a:bodyPr/>
          <a:lstStyle/>
          <a:p>
            <a:pPr>
              <a:defRPr/>
            </a:pPr>
            <a:fld id="{B19B0651-EE4F-4900-A07F-96A6BFA9D0F0}" type="slidenum">
              <a:rPr lang="ru-RU"/>
              <a:t>‹#›</a:t>
            </a:fld>
            <a:endParaRPr lang="ru-RU" dirty="0"/>
          </a:p>
        </p:txBody>
      </p:sp>
    </p:spTree>
    <p:extLst>
      <p:ext uri="{BB962C8B-B14F-4D97-AF65-F5344CB8AC3E}">
        <p14:creationId xmlns:p14="http://schemas.microsoft.com/office/powerpoint/2010/main" val="1886369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Заголовок раздел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722313" y="3305176"/>
            <a:ext cx="7772400" cy="1021556"/>
          </a:xfrm>
        </p:spPr>
        <p:txBody>
          <a:bodyPr anchor="t"/>
          <a:lstStyle>
            <a:lvl1pPr algn="l">
              <a:defRPr sz="4000" b="1" cap="all"/>
            </a:lvl1pPr>
          </a:lstStyle>
          <a:p>
            <a:pPr>
              <a:defRPr/>
            </a:pPr>
            <a:r>
              <a:rPr lang="ru-RU"/>
              <a:t>Образец заголовка</a:t>
            </a:r>
            <a:endParaRPr/>
          </a:p>
        </p:txBody>
      </p:sp>
      <p:sp>
        <p:nvSpPr>
          <p:cNvPr id="3" name="Текст 2"/>
          <p:cNvSpPr>
            <a:spLocks noGrp="1"/>
          </p:cNvSpPr>
          <p:nvPr>
            <p:ph type="body" idx="1"/>
          </p:nvPr>
        </p:nvSpPr>
        <p:spPr bwMode="auto">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ru-RU"/>
              <a:t>Образец текста</a:t>
            </a:r>
            <a:endParaRPr/>
          </a:p>
        </p:txBody>
      </p:sp>
      <p:sp>
        <p:nvSpPr>
          <p:cNvPr id="4" name="Дата 3"/>
          <p:cNvSpPr>
            <a:spLocks noGrp="1"/>
          </p:cNvSpPr>
          <p:nvPr>
            <p:ph type="dt" sz="half" idx="10"/>
          </p:nvPr>
        </p:nvSpPr>
        <p:spPr bwMode="auto"/>
        <p:txBody>
          <a:bodyPr/>
          <a:lstStyle/>
          <a:p>
            <a:pPr>
              <a:defRPr/>
            </a:pPr>
            <a:fld id="{5615774A-4755-4C13-96F3-4FC371D4284E}" type="datetime1">
              <a:rPr lang="ru-RU"/>
              <a:t>17.07.2026</a:t>
            </a:fld>
            <a:endParaRPr lang="ru-RU" dirty="0"/>
          </a:p>
        </p:txBody>
      </p:sp>
      <p:sp>
        <p:nvSpPr>
          <p:cNvPr id="5" name="Нижний колонтитул 4"/>
          <p:cNvSpPr>
            <a:spLocks noGrp="1"/>
          </p:cNvSpPr>
          <p:nvPr>
            <p:ph type="ftr" sz="quarter" idx="11"/>
          </p:nvPr>
        </p:nvSpPr>
        <p:spPr bwMode="auto"/>
        <p:txBody>
          <a:bodyPr/>
          <a:lstStyle/>
          <a:p>
            <a:pPr>
              <a:defRPr/>
            </a:pPr>
            <a:endParaRPr lang="ru-RU" dirty="0"/>
          </a:p>
        </p:txBody>
      </p:sp>
      <p:sp>
        <p:nvSpPr>
          <p:cNvPr id="6" name="Номер слайда 5"/>
          <p:cNvSpPr>
            <a:spLocks noGrp="1"/>
          </p:cNvSpPr>
          <p:nvPr>
            <p:ph type="sldNum" sz="quarter" idx="12"/>
          </p:nvPr>
        </p:nvSpPr>
        <p:spPr bwMode="auto"/>
        <p:txBody>
          <a:bodyPr/>
          <a:lstStyle/>
          <a:p>
            <a:pPr>
              <a:defRPr/>
            </a:pPr>
            <a:fld id="{B19B0651-EE4F-4900-A07F-96A6BFA9D0F0}" type="slidenum">
              <a:rPr lang="ru-RU"/>
              <a:t>‹#›</a:t>
            </a:fld>
            <a:endParaRPr lang="ru-RU" dirty="0"/>
          </a:p>
        </p:txBody>
      </p:sp>
    </p:spTree>
    <p:extLst>
      <p:ext uri="{BB962C8B-B14F-4D97-AF65-F5344CB8AC3E}">
        <p14:creationId xmlns:p14="http://schemas.microsoft.com/office/powerpoint/2010/main" val="4151377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Два объект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a:p>
        </p:txBody>
      </p:sp>
      <p:sp>
        <p:nvSpPr>
          <p:cNvPr id="3" name="Содержимое 2"/>
          <p:cNvSpPr>
            <a:spLocks noGrp="1"/>
          </p:cNvSpPr>
          <p:nvPr>
            <p:ph sz="half" idx="1"/>
          </p:nvPr>
        </p:nvSpPr>
        <p:spPr bwMode="auto">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4" name="Содержимое 3"/>
          <p:cNvSpPr>
            <a:spLocks noGrp="1"/>
          </p:cNvSpPr>
          <p:nvPr>
            <p:ph sz="half" idx="2"/>
          </p:nvPr>
        </p:nvSpPr>
        <p:spPr bwMode="auto">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5" name="Дата 4"/>
          <p:cNvSpPr>
            <a:spLocks noGrp="1"/>
          </p:cNvSpPr>
          <p:nvPr>
            <p:ph type="dt" sz="half" idx="10"/>
          </p:nvPr>
        </p:nvSpPr>
        <p:spPr bwMode="auto"/>
        <p:txBody>
          <a:bodyPr/>
          <a:lstStyle/>
          <a:p>
            <a:pPr>
              <a:defRPr/>
            </a:pPr>
            <a:fld id="{0ABD3466-641E-44E7-9A05-B89B6B0207ED}" type="datetime1">
              <a:rPr lang="ru-RU"/>
              <a:t>17.07.2026</a:t>
            </a:fld>
            <a:endParaRPr lang="ru-RU" dirty="0"/>
          </a:p>
        </p:txBody>
      </p:sp>
      <p:sp>
        <p:nvSpPr>
          <p:cNvPr id="6" name="Нижний колонтитул 5"/>
          <p:cNvSpPr>
            <a:spLocks noGrp="1"/>
          </p:cNvSpPr>
          <p:nvPr>
            <p:ph type="ftr" sz="quarter" idx="11"/>
          </p:nvPr>
        </p:nvSpPr>
        <p:spPr bwMode="auto"/>
        <p:txBody>
          <a:bodyPr/>
          <a:lstStyle/>
          <a:p>
            <a:pPr>
              <a:defRPr/>
            </a:pPr>
            <a:endParaRPr lang="ru-RU" dirty="0"/>
          </a:p>
        </p:txBody>
      </p:sp>
      <p:sp>
        <p:nvSpPr>
          <p:cNvPr id="7" name="Номер слайда 6"/>
          <p:cNvSpPr>
            <a:spLocks noGrp="1"/>
          </p:cNvSpPr>
          <p:nvPr>
            <p:ph type="sldNum" sz="quarter" idx="12"/>
          </p:nvPr>
        </p:nvSpPr>
        <p:spPr bwMode="auto"/>
        <p:txBody>
          <a:bodyPr/>
          <a:lstStyle/>
          <a:p>
            <a:pPr>
              <a:defRPr/>
            </a:pPr>
            <a:fld id="{B19B0651-EE4F-4900-A07F-96A6BFA9D0F0}" type="slidenum">
              <a:rPr lang="ru-RU"/>
              <a:t>‹#›</a:t>
            </a:fld>
            <a:endParaRPr lang="ru-RU" dirty="0"/>
          </a:p>
        </p:txBody>
      </p:sp>
    </p:spTree>
    <p:extLst>
      <p:ext uri="{BB962C8B-B14F-4D97-AF65-F5344CB8AC3E}">
        <p14:creationId xmlns:p14="http://schemas.microsoft.com/office/powerpoint/2010/main" val="2514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Сравнение">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lvl1pPr>
              <a:defRPr/>
            </a:lvl1pPr>
          </a:lstStyle>
          <a:p>
            <a:pPr>
              <a:defRPr/>
            </a:pPr>
            <a:r>
              <a:rPr lang="ru-RU"/>
              <a:t>Образец заголовка</a:t>
            </a:r>
            <a:endParaRPr/>
          </a:p>
        </p:txBody>
      </p:sp>
      <p:sp>
        <p:nvSpPr>
          <p:cNvPr id="3" name="Текст 2"/>
          <p:cNvSpPr>
            <a:spLocks noGrp="1"/>
          </p:cNvSpPr>
          <p:nvPr>
            <p:ph type="body" idx="1"/>
          </p:nvPr>
        </p:nvSpPr>
        <p:spPr bwMode="auto">
          <a:xfrm>
            <a:off x="457201"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endParaRPr/>
          </a:p>
        </p:txBody>
      </p:sp>
      <p:sp>
        <p:nvSpPr>
          <p:cNvPr id="4" name="Содержимое 3"/>
          <p:cNvSpPr>
            <a:spLocks noGrp="1"/>
          </p:cNvSpPr>
          <p:nvPr>
            <p:ph sz="half" idx="2"/>
          </p:nvPr>
        </p:nvSpPr>
        <p:spPr bwMode="auto">
          <a:xfrm>
            <a:off x="457201"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5" name="Текст 4"/>
          <p:cNvSpPr>
            <a:spLocks noGrp="1"/>
          </p:cNvSpPr>
          <p:nvPr>
            <p:ph type="body" sz="quarter" idx="3"/>
          </p:nvPr>
        </p:nvSpPr>
        <p:spPr bwMode="auto">
          <a:xfrm>
            <a:off x="4645027"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endParaRPr/>
          </a:p>
        </p:txBody>
      </p:sp>
      <p:sp>
        <p:nvSpPr>
          <p:cNvPr id="6" name="Содержимое 5"/>
          <p:cNvSpPr>
            <a:spLocks noGrp="1"/>
          </p:cNvSpPr>
          <p:nvPr>
            <p:ph sz="quarter" idx="4"/>
          </p:nvPr>
        </p:nvSpPr>
        <p:spPr bwMode="auto">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7" name="Дата 6"/>
          <p:cNvSpPr>
            <a:spLocks noGrp="1"/>
          </p:cNvSpPr>
          <p:nvPr>
            <p:ph type="dt" sz="half" idx="10"/>
          </p:nvPr>
        </p:nvSpPr>
        <p:spPr bwMode="auto"/>
        <p:txBody>
          <a:bodyPr/>
          <a:lstStyle/>
          <a:p>
            <a:pPr>
              <a:defRPr/>
            </a:pPr>
            <a:fld id="{CB4EFC2D-38A6-4D8B-8B37-4B7EC6CF721F}" type="datetime1">
              <a:rPr lang="ru-RU"/>
              <a:t>17.07.2026</a:t>
            </a:fld>
            <a:endParaRPr lang="ru-RU" dirty="0"/>
          </a:p>
        </p:txBody>
      </p:sp>
      <p:sp>
        <p:nvSpPr>
          <p:cNvPr id="8" name="Нижний колонтитул 7"/>
          <p:cNvSpPr>
            <a:spLocks noGrp="1"/>
          </p:cNvSpPr>
          <p:nvPr>
            <p:ph type="ftr" sz="quarter" idx="11"/>
          </p:nvPr>
        </p:nvSpPr>
        <p:spPr bwMode="auto"/>
        <p:txBody>
          <a:bodyPr/>
          <a:lstStyle/>
          <a:p>
            <a:pPr>
              <a:defRPr/>
            </a:pPr>
            <a:endParaRPr lang="ru-RU" dirty="0"/>
          </a:p>
        </p:txBody>
      </p:sp>
      <p:sp>
        <p:nvSpPr>
          <p:cNvPr id="9" name="Номер слайда 8"/>
          <p:cNvSpPr>
            <a:spLocks noGrp="1"/>
          </p:cNvSpPr>
          <p:nvPr>
            <p:ph type="sldNum" sz="quarter" idx="12"/>
          </p:nvPr>
        </p:nvSpPr>
        <p:spPr bwMode="auto"/>
        <p:txBody>
          <a:bodyPr/>
          <a:lstStyle/>
          <a:p>
            <a:pPr>
              <a:defRPr/>
            </a:pPr>
            <a:fld id="{B19B0651-EE4F-4900-A07F-96A6BFA9D0F0}" type="slidenum">
              <a:rPr lang="ru-RU"/>
              <a:t>‹#›</a:t>
            </a:fld>
            <a:endParaRPr lang="ru-RU" dirty="0"/>
          </a:p>
        </p:txBody>
      </p:sp>
    </p:spTree>
    <p:extLst>
      <p:ext uri="{BB962C8B-B14F-4D97-AF65-F5344CB8AC3E}">
        <p14:creationId xmlns:p14="http://schemas.microsoft.com/office/powerpoint/2010/main" val="245418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Только заголовок">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a:p>
        </p:txBody>
      </p:sp>
      <p:sp>
        <p:nvSpPr>
          <p:cNvPr id="3" name="Дата 2"/>
          <p:cNvSpPr>
            <a:spLocks noGrp="1"/>
          </p:cNvSpPr>
          <p:nvPr>
            <p:ph type="dt" sz="half" idx="10"/>
          </p:nvPr>
        </p:nvSpPr>
        <p:spPr bwMode="auto"/>
        <p:txBody>
          <a:bodyPr/>
          <a:lstStyle/>
          <a:p>
            <a:pPr>
              <a:defRPr/>
            </a:pPr>
            <a:fld id="{68AE3D3D-E080-4E59-8BE3-528D038019C5}" type="datetime1">
              <a:rPr lang="ru-RU"/>
              <a:t>17.07.2026</a:t>
            </a:fld>
            <a:endParaRPr lang="ru-RU" dirty="0"/>
          </a:p>
        </p:txBody>
      </p:sp>
      <p:sp>
        <p:nvSpPr>
          <p:cNvPr id="4" name="Нижний колонтитул 3"/>
          <p:cNvSpPr>
            <a:spLocks noGrp="1"/>
          </p:cNvSpPr>
          <p:nvPr>
            <p:ph type="ftr" sz="quarter" idx="11"/>
          </p:nvPr>
        </p:nvSpPr>
        <p:spPr bwMode="auto"/>
        <p:txBody>
          <a:bodyPr/>
          <a:lstStyle/>
          <a:p>
            <a:pPr>
              <a:defRPr/>
            </a:pPr>
            <a:endParaRPr lang="ru-RU" dirty="0"/>
          </a:p>
        </p:txBody>
      </p:sp>
      <p:sp>
        <p:nvSpPr>
          <p:cNvPr id="5" name="Номер слайда 4"/>
          <p:cNvSpPr>
            <a:spLocks noGrp="1"/>
          </p:cNvSpPr>
          <p:nvPr>
            <p:ph type="sldNum" sz="quarter" idx="12"/>
          </p:nvPr>
        </p:nvSpPr>
        <p:spPr bwMode="auto"/>
        <p:txBody>
          <a:bodyPr/>
          <a:lstStyle/>
          <a:p>
            <a:pPr>
              <a:defRPr/>
            </a:pPr>
            <a:fld id="{B19B0651-EE4F-4900-A07F-96A6BFA9D0F0}" type="slidenum">
              <a:rPr lang="ru-RU"/>
              <a:t>‹#›</a:t>
            </a:fld>
            <a:endParaRPr lang="ru-RU" dirty="0"/>
          </a:p>
        </p:txBody>
      </p:sp>
    </p:spTree>
    <p:extLst>
      <p:ext uri="{BB962C8B-B14F-4D97-AF65-F5344CB8AC3E}">
        <p14:creationId xmlns:p14="http://schemas.microsoft.com/office/powerpoint/2010/main" val="3832011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Пустой слайд">
    <p:spTree>
      <p:nvGrpSpPr>
        <p:cNvPr id="1" name=""/>
        <p:cNvGrpSpPr/>
        <p:nvPr/>
      </p:nvGrpSpPr>
      <p:grpSpPr bwMode="auto">
        <a:xfrm>
          <a:off x="0" y="0"/>
          <a:ext cx="0" cy="0"/>
          <a:chOff x="0" y="0"/>
          <a:chExt cx="0" cy="0"/>
        </a:xfrm>
      </p:grpSpPr>
      <p:sp>
        <p:nvSpPr>
          <p:cNvPr id="2" name="Дата 1"/>
          <p:cNvSpPr>
            <a:spLocks noGrp="1"/>
          </p:cNvSpPr>
          <p:nvPr>
            <p:ph type="dt" sz="half" idx="10"/>
          </p:nvPr>
        </p:nvSpPr>
        <p:spPr bwMode="auto"/>
        <p:txBody>
          <a:bodyPr/>
          <a:lstStyle/>
          <a:p>
            <a:pPr>
              <a:defRPr/>
            </a:pPr>
            <a:fld id="{8E10920C-B0CF-4CB3-A3D4-8DD2C3948F8A}" type="datetime1">
              <a:rPr lang="ru-RU"/>
              <a:t>17.07.2026</a:t>
            </a:fld>
            <a:endParaRPr lang="ru-RU" dirty="0"/>
          </a:p>
        </p:txBody>
      </p:sp>
      <p:sp>
        <p:nvSpPr>
          <p:cNvPr id="3" name="Нижний колонтитул 2"/>
          <p:cNvSpPr>
            <a:spLocks noGrp="1"/>
          </p:cNvSpPr>
          <p:nvPr>
            <p:ph type="ftr" sz="quarter" idx="11"/>
          </p:nvPr>
        </p:nvSpPr>
        <p:spPr bwMode="auto"/>
        <p:txBody>
          <a:bodyPr/>
          <a:lstStyle/>
          <a:p>
            <a:pPr>
              <a:defRPr/>
            </a:pPr>
            <a:endParaRPr lang="ru-RU" dirty="0"/>
          </a:p>
        </p:txBody>
      </p:sp>
      <p:sp>
        <p:nvSpPr>
          <p:cNvPr id="4" name="Номер слайда 3"/>
          <p:cNvSpPr>
            <a:spLocks noGrp="1"/>
          </p:cNvSpPr>
          <p:nvPr>
            <p:ph type="sldNum" sz="quarter" idx="12"/>
          </p:nvPr>
        </p:nvSpPr>
        <p:spPr bwMode="auto"/>
        <p:txBody>
          <a:bodyPr/>
          <a:lstStyle/>
          <a:p>
            <a:pPr>
              <a:defRPr/>
            </a:pPr>
            <a:fld id="{B19B0651-EE4F-4900-A07F-96A6BFA9D0F0}" type="slidenum">
              <a:rPr lang="ru-RU"/>
              <a:t>‹#›</a:t>
            </a:fld>
            <a:endParaRPr lang="ru-RU" dirty="0"/>
          </a:p>
        </p:txBody>
      </p:sp>
    </p:spTree>
    <p:extLst>
      <p:ext uri="{BB962C8B-B14F-4D97-AF65-F5344CB8AC3E}">
        <p14:creationId xmlns:p14="http://schemas.microsoft.com/office/powerpoint/2010/main" val="1332343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Объект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457202" y="204787"/>
            <a:ext cx="3008313" cy="871538"/>
          </a:xfrm>
        </p:spPr>
        <p:txBody>
          <a:bodyPr anchor="b"/>
          <a:lstStyle>
            <a:lvl1pPr algn="l">
              <a:defRPr sz="2000" b="1"/>
            </a:lvl1pPr>
          </a:lstStyle>
          <a:p>
            <a:pPr>
              <a:defRPr/>
            </a:pPr>
            <a:r>
              <a:rPr lang="ru-RU"/>
              <a:t>Образец заголовка</a:t>
            </a:r>
            <a:endParaRPr/>
          </a:p>
        </p:txBody>
      </p:sp>
      <p:sp>
        <p:nvSpPr>
          <p:cNvPr id="3" name="Содержимое 2"/>
          <p:cNvSpPr>
            <a:spLocks noGrp="1"/>
          </p:cNvSpPr>
          <p:nvPr>
            <p:ph idx="1"/>
          </p:nvPr>
        </p:nvSpPr>
        <p:spPr bwMode="auto">
          <a:xfrm>
            <a:off x="3575050" y="204790"/>
            <a:ext cx="5111751"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4" name="Текст 3"/>
          <p:cNvSpPr>
            <a:spLocks noGrp="1"/>
          </p:cNvSpPr>
          <p:nvPr>
            <p:ph type="body" sz="half" idx="2"/>
          </p:nvPr>
        </p:nvSpPr>
        <p:spPr bwMode="auto">
          <a:xfrm>
            <a:off x="457202"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ru-RU"/>
              <a:t>Образец текста</a:t>
            </a:r>
            <a:endParaRPr/>
          </a:p>
        </p:txBody>
      </p:sp>
      <p:sp>
        <p:nvSpPr>
          <p:cNvPr id="5" name="Дата 4"/>
          <p:cNvSpPr>
            <a:spLocks noGrp="1"/>
          </p:cNvSpPr>
          <p:nvPr>
            <p:ph type="dt" sz="half" idx="10"/>
          </p:nvPr>
        </p:nvSpPr>
        <p:spPr bwMode="auto"/>
        <p:txBody>
          <a:bodyPr/>
          <a:lstStyle/>
          <a:p>
            <a:pPr>
              <a:defRPr/>
            </a:pPr>
            <a:fld id="{7D67A621-1EA3-4D43-B93C-E3EAB5876F0E}" type="datetime1">
              <a:rPr lang="ru-RU"/>
              <a:t>17.07.2026</a:t>
            </a:fld>
            <a:endParaRPr lang="ru-RU" dirty="0"/>
          </a:p>
        </p:txBody>
      </p:sp>
      <p:sp>
        <p:nvSpPr>
          <p:cNvPr id="6" name="Нижний колонтитул 5"/>
          <p:cNvSpPr>
            <a:spLocks noGrp="1"/>
          </p:cNvSpPr>
          <p:nvPr>
            <p:ph type="ftr" sz="quarter" idx="11"/>
          </p:nvPr>
        </p:nvSpPr>
        <p:spPr bwMode="auto"/>
        <p:txBody>
          <a:bodyPr/>
          <a:lstStyle/>
          <a:p>
            <a:pPr>
              <a:defRPr/>
            </a:pPr>
            <a:endParaRPr lang="ru-RU" dirty="0"/>
          </a:p>
        </p:txBody>
      </p:sp>
      <p:sp>
        <p:nvSpPr>
          <p:cNvPr id="7" name="Номер слайда 6"/>
          <p:cNvSpPr>
            <a:spLocks noGrp="1"/>
          </p:cNvSpPr>
          <p:nvPr>
            <p:ph type="sldNum" sz="quarter" idx="12"/>
          </p:nvPr>
        </p:nvSpPr>
        <p:spPr bwMode="auto"/>
        <p:txBody>
          <a:bodyPr/>
          <a:lstStyle/>
          <a:p>
            <a:pPr>
              <a:defRPr/>
            </a:pPr>
            <a:fld id="{B19B0651-EE4F-4900-A07F-96A6BFA9D0F0}" type="slidenum">
              <a:rPr lang="ru-RU"/>
              <a:t>‹#›</a:t>
            </a:fld>
            <a:endParaRPr lang="ru-RU" dirty="0"/>
          </a:p>
        </p:txBody>
      </p:sp>
    </p:spTree>
    <p:extLst>
      <p:ext uri="{BB962C8B-B14F-4D97-AF65-F5344CB8AC3E}">
        <p14:creationId xmlns:p14="http://schemas.microsoft.com/office/powerpoint/2010/main" val="1205294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Рисунок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1792288" y="3600450"/>
            <a:ext cx="5486400" cy="425054"/>
          </a:xfrm>
        </p:spPr>
        <p:txBody>
          <a:bodyPr anchor="b"/>
          <a:lstStyle>
            <a:lvl1pPr algn="l">
              <a:defRPr sz="2000" b="1"/>
            </a:lvl1pPr>
          </a:lstStyle>
          <a:p>
            <a:pPr>
              <a:defRPr/>
            </a:pPr>
            <a:r>
              <a:rPr lang="ru-RU"/>
              <a:t>Образец заголовка</a:t>
            </a:r>
            <a:endParaRPr/>
          </a:p>
        </p:txBody>
      </p:sp>
      <p:sp>
        <p:nvSpPr>
          <p:cNvPr id="3" name="Рисунок 2"/>
          <p:cNvSpPr>
            <a:spLocks noGrp="1"/>
          </p:cNvSpPr>
          <p:nvPr>
            <p:ph type="pic" idx="1"/>
          </p:nvPr>
        </p:nvSpPr>
        <p:spPr bwMode="auto">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ru-RU" dirty="0"/>
          </a:p>
        </p:txBody>
      </p:sp>
      <p:sp>
        <p:nvSpPr>
          <p:cNvPr id="4" name="Текст 3"/>
          <p:cNvSpPr>
            <a:spLocks noGrp="1"/>
          </p:cNvSpPr>
          <p:nvPr>
            <p:ph type="body" sz="half" idx="2"/>
          </p:nvPr>
        </p:nvSpPr>
        <p:spPr bwMode="auto">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ru-RU"/>
              <a:t>Образец текста</a:t>
            </a:r>
            <a:endParaRPr/>
          </a:p>
        </p:txBody>
      </p:sp>
      <p:sp>
        <p:nvSpPr>
          <p:cNvPr id="5" name="Дата 4"/>
          <p:cNvSpPr>
            <a:spLocks noGrp="1"/>
          </p:cNvSpPr>
          <p:nvPr>
            <p:ph type="dt" sz="half" idx="10"/>
          </p:nvPr>
        </p:nvSpPr>
        <p:spPr bwMode="auto"/>
        <p:txBody>
          <a:bodyPr/>
          <a:lstStyle/>
          <a:p>
            <a:pPr>
              <a:defRPr/>
            </a:pPr>
            <a:fld id="{91F271C5-520E-4302-A0B1-440D127E6EE5}" type="datetime1">
              <a:rPr lang="ru-RU"/>
              <a:t>17.07.2026</a:t>
            </a:fld>
            <a:endParaRPr lang="ru-RU" dirty="0"/>
          </a:p>
        </p:txBody>
      </p:sp>
      <p:sp>
        <p:nvSpPr>
          <p:cNvPr id="6" name="Нижний колонтитул 5"/>
          <p:cNvSpPr>
            <a:spLocks noGrp="1"/>
          </p:cNvSpPr>
          <p:nvPr>
            <p:ph type="ftr" sz="quarter" idx="11"/>
          </p:nvPr>
        </p:nvSpPr>
        <p:spPr bwMode="auto"/>
        <p:txBody>
          <a:bodyPr/>
          <a:lstStyle/>
          <a:p>
            <a:pPr>
              <a:defRPr/>
            </a:pPr>
            <a:endParaRPr lang="ru-RU" dirty="0"/>
          </a:p>
        </p:txBody>
      </p:sp>
      <p:sp>
        <p:nvSpPr>
          <p:cNvPr id="7" name="Номер слайда 6"/>
          <p:cNvSpPr>
            <a:spLocks noGrp="1"/>
          </p:cNvSpPr>
          <p:nvPr>
            <p:ph type="sldNum" sz="quarter" idx="12"/>
          </p:nvPr>
        </p:nvSpPr>
        <p:spPr bwMode="auto"/>
        <p:txBody>
          <a:bodyPr/>
          <a:lstStyle/>
          <a:p>
            <a:pPr>
              <a:defRPr/>
            </a:pPr>
            <a:fld id="{B19B0651-EE4F-4900-A07F-96A6BFA9D0F0}" type="slidenum">
              <a:rPr lang="ru-RU"/>
              <a:t>‹#›</a:t>
            </a:fld>
            <a:endParaRPr lang="ru-RU" dirty="0"/>
          </a:p>
        </p:txBody>
      </p:sp>
    </p:spTree>
    <p:extLst>
      <p:ext uri="{BB962C8B-B14F-4D97-AF65-F5344CB8AC3E}">
        <p14:creationId xmlns:p14="http://schemas.microsoft.com/office/powerpoint/2010/main" val="194741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7">
            <a:lum/>
          </a:blip>
          <a:stretch/>
        </a:blipFill>
        <a:effectLst/>
      </p:bgPr>
    </p:bg>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611560" y="205978"/>
            <a:ext cx="8075240" cy="857250"/>
          </a:xfrm>
          <a:prstGeom prst="rect">
            <a:avLst/>
          </a:prstGeom>
        </p:spPr>
        <p:txBody>
          <a:bodyPr vert="horz" lIns="91440" tIns="45720" rIns="91440" bIns="45720" rtlCol="0" anchor="ctr">
            <a:normAutofit/>
          </a:bodyPr>
          <a:lstStyle/>
          <a:p>
            <a:pPr>
              <a:defRPr/>
            </a:pPr>
            <a:r>
              <a:rPr lang="ru-RU"/>
              <a:t>Образец заголовка</a:t>
            </a:r>
            <a:endParaRPr/>
          </a:p>
        </p:txBody>
      </p:sp>
      <p:sp>
        <p:nvSpPr>
          <p:cNvPr id="3" name="Текст 2"/>
          <p:cNvSpPr>
            <a:spLocks noGrp="1"/>
          </p:cNvSpPr>
          <p:nvPr>
            <p:ph type="body" idx="1"/>
          </p:nvPr>
        </p:nvSpPr>
        <p:spPr bwMode="auto">
          <a:xfrm>
            <a:off x="611560" y="1200151"/>
            <a:ext cx="8075240" cy="3394472"/>
          </a:xfrm>
          <a:prstGeom prst="rect">
            <a:avLst/>
          </a:prstGeom>
        </p:spPr>
        <p:txBody>
          <a:bodyPr vert="horz" lIns="91440" tIns="45720" rIns="91440" bIns="45720" rtlCol="0">
            <a:normAutofit/>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4" name="Дата 3"/>
          <p:cNvSpPr>
            <a:spLocks noGrp="1"/>
          </p:cNvSpPr>
          <p:nvPr>
            <p:ph type="dt" sz="half" idx="2"/>
          </p:nvPr>
        </p:nvSpPr>
        <p:spPr bwMode="auto">
          <a:xfrm>
            <a:off x="61156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BE867B1-6445-4213-9600-44A6D43D5580}" type="datetime1">
              <a:rPr lang="ru-RU"/>
              <a:t>17.07.2026</a:t>
            </a:fld>
            <a:endParaRPr lang="ru-RU" dirty="0"/>
          </a:p>
        </p:txBody>
      </p:sp>
      <p:sp>
        <p:nvSpPr>
          <p:cNvPr id="5" name="Нижний колонтитул 4"/>
          <p:cNvSpPr>
            <a:spLocks noGrp="1"/>
          </p:cNvSpPr>
          <p:nvPr>
            <p:ph type="ftr" sz="quarter" idx="3"/>
          </p:nvPr>
        </p:nvSpPr>
        <p:spPr bwMode="auto">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dirty="0"/>
          </a:p>
        </p:txBody>
      </p:sp>
      <p:sp>
        <p:nvSpPr>
          <p:cNvPr id="6" name="Номер слайда 5"/>
          <p:cNvSpPr>
            <a:spLocks noGrp="1"/>
          </p:cNvSpPr>
          <p:nvPr>
            <p:ph type="sldNum" sz="quarter" idx="4"/>
          </p:nvPr>
        </p:nvSpPr>
        <p:spPr bwMode="auto">
          <a:xfrm>
            <a:off x="7010399"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19B0651-EE4F-4900-A07F-96A6BFA9D0F0}" type="slidenum">
              <a:rPr lang="ru-RU"/>
              <a:t>‹#›</a:t>
            </a:fld>
            <a:endParaRPr lang="ru-RU" dirty="0"/>
          </a:p>
        </p:txBody>
      </p:sp>
    </p:spTree>
    <p:extLst>
      <p:ext uri="{BB962C8B-B14F-4D97-AF65-F5344CB8AC3E}">
        <p14:creationId xmlns:p14="http://schemas.microsoft.com/office/powerpoint/2010/main" val="408349114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hdr="0" ftr="0" dt="0"/>
  <p:txStyles>
    <p:titleStyle>
      <a:lvl1pPr algn="ctr" defTabSz="914400">
        <a:spcBef>
          <a:spcPts val="0"/>
        </a:spcBef>
        <a:buNone/>
        <a:defRPr sz="4400" b="1">
          <a:solidFill>
            <a:schemeClr val="tx1"/>
          </a:solidFill>
          <a:latin typeface="+mj-lt"/>
          <a:ea typeface="+mj-ea"/>
          <a:cs typeface="+mj-cs"/>
        </a:defRPr>
      </a:lvl1pPr>
    </p:titleStyle>
    <p:bodyStyle>
      <a:lvl1pPr marL="342900" indent="-342900" algn="l" defTabSz="914400">
        <a:spcBef>
          <a:spcPts val="0"/>
        </a:spcBef>
        <a:buFont typeface="Arial"/>
        <a:buChar char="•"/>
        <a:defRPr sz="3200">
          <a:solidFill>
            <a:schemeClr val="tx1"/>
          </a:solidFill>
          <a:latin typeface="+mn-lt"/>
          <a:ea typeface="+mn-ea"/>
          <a:cs typeface="+mn-cs"/>
        </a:defRPr>
      </a:lvl1pPr>
      <a:lvl2pPr marL="742950" indent="-285750" algn="l" defTabSz="914400">
        <a:spcBef>
          <a:spcPts val="0"/>
        </a:spcBef>
        <a:buFont typeface="Arial"/>
        <a:buChar char="–"/>
        <a:defRPr sz="2800">
          <a:solidFill>
            <a:schemeClr val="tx1"/>
          </a:solidFill>
          <a:latin typeface="+mn-lt"/>
          <a:ea typeface="+mn-ea"/>
          <a:cs typeface="+mn-cs"/>
        </a:defRPr>
      </a:lvl2pPr>
      <a:lvl3pPr marL="1143000" indent="-228600" algn="l" defTabSz="914400">
        <a:spcBef>
          <a:spcPts val="0"/>
        </a:spcBef>
        <a:buFont typeface="Arial"/>
        <a:buChar char="•"/>
        <a:defRPr sz="2400">
          <a:solidFill>
            <a:schemeClr val="tx1"/>
          </a:solidFill>
          <a:latin typeface="+mn-lt"/>
          <a:ea typeface="+mn-ea"/>
          <a:cs typeface="+mn-cs"/>
        </a:defRPr>
      </a:lvl3pPr>
      <a:lvl4pPr marL="1600200" indent="-228600" algn="l" defTabSz="914400">
        <a:spcBef>
          <a:spcPts val="0"/>
        </a:spcBef>
        <a:buFont typeface="Arial"/>
        <a:buChar char="–"/>
        <a:defRPr sz="2000">
          <a:solidFill>
            <a:schemeClr val="tx1"/>
          </a:solidFill>
          <a:latin typeface="+mn-lt"/>
          <a:ea typeface="+mn-ea"/>
          <a:cs typeface="+mn-cs"/>
        </a:defRPr>
      </a:lvl4pPr>
      <a:lvl5pPr marL="2057400" indent="-228600" algn="l" defTabSz="914400">
        <a:spcBef>
          <a:spcPts val="0"/>
        </a:spcBef>
        <a:buFont typeface="Arial"/>
        <a:buChar char="»"/>
        <a:defRPr sz="2000">
          <a:solidFill>
            <a:schemeClr val="tx1"/>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p:bodyStyle>
    <p:other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png"/><Relationship Id="rId7" Type="http://schemas.openxmlformats.org/officeDocument/2006/relationships/diagramLayout" Target="../diagrams/layout1.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Data" Target="../diagrams/data1.xml"/><Relationship Id="rId11" Type="http://schemas.openxmlformats.org/officeDocument/2006/relationships/hyperlink" Target="https://promote.budget.gov.ru/public/minfin/selection/view/626ecdad-dc2c-44ed-b469-c4f9de95255a?showBackButton=true&amp;competitionType=0&amp;tab=1" TargetMode="External"/><Relationship Id="rId5" Type="http://schemas.openxmlformats.org/officeDocument/2006/relationships/image" Target="../media/image5.png"/><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3.png"/><Relationship Id="rId7" Type="http://schemas.openxmlformats.org/officeDocument/2006/relationships/diagramLayout" Target="../diagrams/layout2.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Data" Target="../diagrams/data2.xml"/><Relationship Id="rId11" Type="http://schemas.openxmlformats.org/officeDocument/2006/relationships/hyperlink" Target="https://zavernostnauke.ru/" TargetMode="External"/><Relationship Id="rId5" Type="http://schemas.openxmlformats.org/officeDocument/2006/relationships/image" Target="../media/image5.png"/><Relationship Id="rId10" Type="http://schemas.microsoft.com/office/2007/relationships/diagramDrawing" Target="../diagrams/drawing2.xml"/><Relationship Id="rId4" Type="http://schemas.openxmlformats.org/officeDocument/2006/relationships/image" Target="../media/image4.png"/><Relationship Id="rId9" Type="http://schemas.openxmlformats.org/officeDocument/2006/relationships/diagramColors" Target="../diagrams/colors2.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3.xml"/><Relationship Id="rId13" Type="http://schemas.openxmlformats.org/officeDocument/2006/relationships/diagramQuickStyle" Target="../diagrams/quickStyle4.xml"/><Relationship Id="rId18" Type="http://schemas.openxmlformats.org/officeDocument/2006/relationships/diagramQuickStyle" Target="../diagrams/quickStyle5.xml"/><Relationship Id="rId3" Type="http://schemas.openxmlformats.org/officeDocument/2006/relationships/image" Target="../media/image3.png"/><Relationship Id="rId7" Type="http://schemas.openxmlformats.org/officeDocument/2006/relationships/diagramLayout" Target="../diagrams/layout3.xml"/><Relationship Id="rId12" Type="http://schemas.openxmlformats.org/officeDocument/2006/relationships/diagramLayout" Target="../diagrams/layout4.xml"/><Relationship Id="rId17" Type="http://schemas.openxmlformats.org/officeDocument/2006/relationships/diagramLayout" Target="../diagrams/layout5.xml"/><Relationship Id="rId2" Type="http://schemas.openxmlformats.org/officeDocument/2006/relationships/image" Target="../media/image2.png"/><Relationship Id="rId16" Type="http://schemas.openxmlformats.org/officeDocument/2006/relationships/diagramData" Target="../diagrams/data5.xml"/><Relationship Id="rId20" Type="http://schemas.microsoft.com/office/2007/relationships/diagramDrawing" Target="../diagrams/drawing5.xml"/><Relationship Id="rId1" Type="http://schemas.openxmlformats.org/officeDocument/2006/relationships/slideLayout" Target="../slideLayouts/slideLayout4.xml"/><Relationship Id="rId6" Type="http://schemas.openxmlformats.org/officeDocument/2006/relationships/diagramData" Target="../diagrams/data3.xml"/><Relationship Id="rId11" Type="http://schemas.openxmlformats.org/officeDocument/2006/relationships/diagramData" Target="../diagrams/data4.xml"/><Relationship Id="rId5" Type="http://schemas.openxmlformats.org/officeDocument/2006/relationships/image" Target="../media/image5.png"/><Relationship Id="rId15" Type="http://schemas.microsoft.com/office/2007/relationships/diagramDrawing" Target="../diagrams/drawing4.xml"/><Relationship Id="rId10" Type="http://schemas.microsoft.com/office/2007/relationships/diagramDrawing" Target="../diagrams/drawing3.xml"/><Relationship Id="rId19" Type="http://schemas.openxmlformats.org/officeDocument/2006/relationships/diagramColors" Target="../diagrams/colors5.xml"/><Relationship Id="rId4" Type="http://schemas.openxmlformats.org/officeDocument/2006/relationships/image" Target="../media/image4.png"/><Relationship Id="rId9" Type="http://schemas.openxmlformats.org/officeDocument/2006/relationships/diagramColors" Target="../diagrams/colors3.xml"/><Relationship Id="rId14" Type="http://schemas.openxmlformats.org/officeDocument/2006/relationships/diagramColors" Target="../diagrams/colors4.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hyperlink" Target="mailto:Sabina.Tenisheva@tatar.ru" TargetMode="External"/><Relationship Id="rId3" Type="http://schemas.openxmlformats.org/officeDocument/2006/relationships/image" Target="../media/image3.png"/><Relationship Id="rId7" Type="http://schemas.openxmlformats.org/officeDocument/2006/relationships/hyperlink" Target="https://subsidiya.tatarstan.ru/" TargetMode="External"/><Relationship Id="rId12" Type="http://schemas.microsoft.com/office/2007/relationships/diagramDrawing" Target="../diagrams/drawing6.xm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hyperlink" Target="https://subsidiya.tatar.ru/" TargetMode="External"/><Relationship Id="rId11" Type="http://schemas.openxmlformats.org/officeDocument/2006/relationships/diagramColors" Target="../diagrams/colors6.xml"/><Relationship Id="rId5" Type="http://schemas.openxmlformats.org/officeDocument/2006/relationships/image" Target="../media/image5.png"/><Relationship Id="rId10" Type="http://schemas.openxmlformats.org/officeDocument/2006/relationships/diagramQuickStyle" Target="../diagrams/quickStyle6.xml"/><Relationship Id="rId4" Type="http://schemas.openxmlformats.org/officeDocument/2006/relationships/image" Target="../media/image4.png"/><Relationship Id="rId9" Type="http://schemas.openxmlformats.org/officeDocument/2006/relationships/diagramLayout" Target="../diagrams/layout6.xml"/><Relationship Id="rId14" Type="http://schemas.openxmlformats.org/officeDocument/2006/relationships/hyperlink" Target="https://mon.tatarstan.ru/poddergka_uchenyh.htm?ysclid=mrk9vdasnj278278173" TargetMode="Externa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3.png"/><Relationship Id="rId7" Type="http://schemas.openxmlformats.org/officeDocument/2006/relationships/diagramLayout" Target="../diagrams/layout7.xml"/><Relationship Id="rId12" Type="http://schemas.openxmlformats.org/officeDocument/2006/relationships/hyperlink" Target="https://mon.tatarstan.ru/file/pub/pub_5063875.pdf" TargetMode="External"/><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Data" Target="../diagrams/data7.xml"/><Relationship Id="rId11" Type="http://schemas.openxmlformats.org/officeDocument/2006/relationships/hyperlink" Target="mailto:G.A.Islamova@tatar.ru" TargetMode="External"/><Relationship Id="rId5" Type="http://schemas.openxmlformats.org/officeDocument/2006/relationships/image" Target="../media/image5.png"/><Relationship Id="rId10" Type="http://schemas.microsoft.com/office/2007/relationships/diagramDrawing" Target="../diagrams/drawing7.xml"/><Relationship Id="rId4" Type="http://schemas.openxmlformats.org/officeDocument/2006/relationships/image" Target="../media/image4.png"/><Relationship Id="rId9" Type="http://schemas.openxmlformats.org/officeDocument/2006/relationships/diagramColors" Target="../diagrams/colors7.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8.xml"/><Relationship Id="rId13" Type="http://schemas.microsoft.com/office/2007/relationships/hdphoto" Target="../media/hdphoto1.wdp"/><Relationship Id="rId3" Type="http://schemas.openxmlformats.org/officeDocument/2006/relationships/image" Target="../media/image3.png"/><Relationship Id="rId7" Type="http://schemas.openxmlformats.org/officeDocument/2006/relationships/diagramLayout" Target="../diagrams/layout8.xml"/><Relationship Id="rId12"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diagramData" Target="../diagrams/data8.xml"/><Relationship Id="rId11" Type="http://schemas.openxmlformats.org/officeDocument/2006/relationships/image" Target="../media/image6.png"/><Relationship Id="rId5" Type="http://schemas.openxmlformats.org/officeDocument/2006/relationships/image" Target="../media/image5.png"/><Relationship Id="rId10" Type="http://schemas.microsoft.com/office/2007/relationships/diagramDrawing" Target="../diagrams/drawing8.xml"/><Relationship Id="rId4" Type="http://schemas.openxmlformats.org/officeDocument/2006/relationships/image" Target="../media/image4.png"/><Relationship Id="rId9" Type="http://schemas.openxmlformats.org/officeDocument/2006/relationships/diagramColors" Target="../diagrams/colors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539552" y="4083918"/>
            <a:ext cx="8604448"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700" b="0" i="0" u="none" strike="noStrike" kern="1200" cap="none" spc="0" normalizeH="0" baseline="0" noProof="0" dirty="0">
              <a:ln>
                <a:noFill/>
              </a:ln>
              <a:solidFill>
                <a:srgbClr val="0033CC"/>
              </a:solidFill>
              <a:effectLst/>
              <a:uLnTx/>
              <a:uFillTx/>
              <a:latin typeface="Arial"/>
              <a:ea typeface="+mn-ea"/>
              <a:cs typeface="Arial"/>
            </a:endParaRPr>
          </a:p>
        </p:txBody>
      </p:sp>
      <p:pic>
        <p:nvPicPr>
          <p:cNvPr id="2" name="Рисунок 1"/>
          <p:cNvPicPr>
            <a:picLocks noChangeAspect="1"/>
          </p:cNvPicPr>
          <p:nvPr/>
        </p:nvPicPr>
        <p:blipFill>
          <a:blip r:embed="rId2"/>
          <a:stretch>
            <a:fillRect/>
          </a:stretch>
        </p:blipFill>
        <p:spPr>
          <a:xfrm>
            <a:off x="5425498" y="73813"/>
            <a:ext cx="1775898" cy="483195"/>
          </a:xfrm>
          <a:prstGeom prst="rect">
            <a:avLst/>
          </a:prstGeom>
        </p:spPr>
      </p:pic>
      <p:pic>
        <p:nvPicPr>
          <p:cNvPr id="3" name="Рисунок 2"/>
          <p:cNvPicPr>
            <a:picLocks noChangeAspect="1"/>
          </p:cNvPicPr>
          <p:nvPr/>
        </p:nvPicPr>
        <p:blipFill>
          <a:blip r:embed="rId3"/>
          <a:stretch>
            <a:fillRect/>
          </a:stretch>
        </p:blipFill>
        <p:spPr>
          <a:xfrm>
            <a:off x="7201396" y="55753"/>
            <a:ext cx="799549" cy="603915"/>
          </a:xfrm>
          <a:prstGeom prst="rect">
            <a:avLst/>
          </a:prstGeom>
        </p:spPr>
      </p:pic>
      <p:pic>
        <p:nvPicPr>
          <p:cNvPr id="12" name="Рисунок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6580" y="55753"/>
            <a:ext cx="1718918" cy="632657"/>
          </a:xfrm>
          <a:prstGeom prst="rect">
            <a:avLst/>
          </a:prstGeom>
        </p:spPr>
      </p:pic>
      <p:pic>
        <p:nvPicPr>
          <p:cNvPr id="13" name="Рисунок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2078" y="46517"/>
            <a:ext cx="614902" cy="669526"/>
          </a:xfrm>
          <a:prstGeom prst="rect">
            <a:avLst/>
          </a:prstGeom>
        </p:spPr>
      </p:pic>
      <p:graphicFrame>
        <p:nvGraphicFramePr>
          <p:cNvPr id="7" name="Схема 6"/>
          <p:cNvGraphicFramePr/>
          <p:nvPr>
            <p:extLst>
              <p:ext uri="{D42A27DB-BD31-4B8C-83A1-F6EECF244321}">
                <p14:modId xmlns:p14="http://schemas.microsoft.com/office/powerpoint/2010/main" val="3921398240"/>
              </p:ext>
            </p:extLst>
          </p:nvPr>
        </p:nvGraphicFramePr>
        <p:xfrm>
          <a:off x="765074" y="734103"/>
          <a:ext cx="7984070" cy="7206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Прямоугольник 4"/>
          <p:cNvSpPr/>
          <p:nvPr/>
        </p:nvSpPr>
        <p:spPr>
          <a:xfrm>
            <a:off x="4553509" y="1645938"/>
            <a:ext cx="4491416" cy="343940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dirty="0">
                <a:latin typeface="+mj-lt"/>
                <a:ea typeface="Times New Roman" panose="02020603050405020304" pitchFamily="18" charset="0"/>
              </a:rPr>
              <a:t>Заявку на участие в конкурсе может подать образовательная организация высшего образования или научная организация, являющаяся федеральным государственным автономным или бюджетным учреждением, функции и полномочия учредителя в отношении которого от имени Российской Федерации осуществляет Правительство Российской Федерации или федеральный орган исполнительной власти</a:t>
            </a:r>
            <a:r>
              <a:rPr lang="ru-RU" dirty="0" smtClean="0">
                <a:latin typeface="+mj-lt"/>
                <a:ea typeface="Times New Roman" panose="02020603050405020304" pitchFamily="18" charset="0"/>
              </a:rPr>
              <a:t>.</a:t>
            </a:r>
          </a:p>
          <a:p>
            <a:endParaRPr lang="ru-RU" dirty="0">
              <a:latin typeface="+mj-lt"/>
              <a:ea typeface="Times New Roman" panose="02020603050405020304" pitchFamily="18" charset="0"/>
            </a:endParaRPr>
          </a:p>
          <a:p>
            <a:r>
              <a:rPr lang="ru-RU" sz="1050" dirty="0" smtClean="0">
                <a:latin typeface="+mj-lt"/>
                <a:ea typeface="Times New Roman" panose="02020603050405020304" pitchFamily="18" charset="0"/>
              </a:rPr>
              <a:t>Подать </a:t>
            </a:r>
            <a:r>
              <a:rPr lang="ru-RU" sz="1050" dirty="0">
                <a:latin typeface="+mj-lt"/>
                <a:ea typeface="Times New Roman" panose="02020603050405020304" pitchFamily="18" charset="0"/>
              </a:rPr>
              <a:t>заявку можно через </a:t>
            </a:r>
            <a:r>
              <a:rPr lang="ru-RU" sz="1050" dirty="0" smtClean="0">
                <a:ea typeface="Times New Roman" panose="02020603050405020304" pitchFamily="18" charset="0"/>
              </a:rPr>
              <a:t>Портал предоставления мер финансовой государственной поддержки: </a:t>
            </a:r>
            <a:r>
              <a:rPr lang="ru-RU" sz="1050" u="sng" dirty="0">
                <a:hlinkClick r:id="rId11"/>
              </a:rPr>
              <a:t>https://</a:t>
            </a:r>
            <a:r>
              <a:rPr lang="ru-RU" sz="1050" u="sng" dirty="0" smtClean="0">
                <a:hlinkClick r:id="rId11"/>
              </a:rPr>
              <a:t>promote.budget.gov.ru/public/minfin/selection/view/626ecdad-dc2c-44ed-b469-c4f9de95255a?showBackButton=true&amp;competitionType=0&amp;tab=1</a:t>
            </a:r>
            <a:r>
              <a:rPr lang="ru-RU" sz="1050" u="sng" dirty="0" smtClean="0"/>
              <a:t>. </a:t>
            </a:r>
            <a:endParaRPr lang="ru-RU" sz="1050" u="sng" dirty="0"/>
          </a:p>
          <a:p>
            <a:endParaRPr lang="ru-RU" sz="1100" u="sng" dirty="0"/>
          </a:p>
        </p:txBody>
      </p:sp>
      <p:sp>
        <p:nvSpPr>
          <p:cNvPr id="10" name="Прямоугольник 9"/>
          <p:cNvSpPr/>
          <p:nvPr/>
        </p:nvSpPr>
        <p:spPr>
          <a:xfrm>
            <a:off x="765074" y="1631822"/>
            <a:ext cx="3689360" cy="3108543"/>
          </a:xfrm>
          <a:prstGeom prst="rect">
            <a:avLst/>
          </a:prstGeom>
        </p:spPr>
        <p:txBody>
          <a:bodyPr wrap="square">
            <a:spAutoFit/>
          </a:bodyPr>
          <a:lstStyle/>
          <a:p>
            <a:pPr lvl="0"/>
            <a:r>
              <a:rPr lang="ru-RU" dirty="0">
                <a:solidFill>
                  <a:srgbClr val="FF0000"/>
                </a:solidFill>
                <a:ea typeface="Times New Roman" panose="02020603050405020304" pitchFamily="18" charset="0"/>
              </a:rPr>
              <a:t>Организатор:</a:t>
            </a:r>
            <a:r>
              <a:rPr lang="ru-RU" dirty="0">
                <a:solidFill>
                  <a:prstClr val="black"/>
                </a:solidFill>
                <a:ea typeface="Times New Roman" panose="02020603050405020304" pitchFamily="18" charset="0"/>
              </a:rPr>
              <a:t> Министерство науки и высшего образования Российской Федерации</a:t>
            </a:r>
          </a:p>
          <a:p>
            <a:pPr lvl="0"/>
            <a:endParaRPr lang="ru-RU" dirty="0">
              <a:solidFill>
                <a:prstClr val="black"/>
              </a:solidFill>
              <a:ea typeface="Times New Roman" panose="02020603050405020304" pitchFamily="18" charset="0"/>
            </a:endParaRPr>
          </a:p>
          <a:p>
            <a:pPr lvl="0"/>
            <a:r>
              <a:rPr lang="ru-RU" dirty="0">
                <a:solidFill>
                  <a:srgbClr val="FF0000"/>
                </a:solidFill>
                <a:ea typeface="Times New Roman" panose="02020603050405020304" pitchFamily="18" charset="0"/>
              </a:rPr>
              <a:t>Подача заявок: </a:t>
            </a:r>
            <a:r>
              <a:rPr lang="ru-RU" dirty="0">
                <a:solidFill>
                  <a:prstClr val="black"/>
                </a:solidFill>
                <a:ea typeface="Times New Roman" panose="02020603050405020304" pitchFamily="18" charset="0"/>
              </a:rPr>
              <a:t>до 18.08.2026</a:t>
            </a:r>
          </a:p>
          <a:p>
            <a:pPr lvl="0"/>
            <a:endParaRPr lang="ru-RU" dirty="0">
              <a:solidFill>
                <a:prstClr val="black"/>
              </a:solidFill>
              <a:ea typeface="Times New Roman" panose="02020603050405020304" pitchFamily="18" charset="0"/>
            </a:endParaRPr>
          </a:p>
          <a:p>
            <a:pPr lvl="0"/>
            <a:r>
              <a:rPr lang="ru-RU" dirty="0">
                <a:solidFill>
                  <a:srgbClr val="FF0000"/>
                </a:solidFill>
                <a:ea typeface="Times New Roman" panose="02020603050405020304" pitchFamily="18" charset="0"/>
              </a:rPr>
              <a:t>Рассмотрение заявок: </a:t>
            </a:r>
            <a:r>
              <a:rPr lang="ru-RU" dirty="0">
                <a:solidFill>
                  <a:prstClr val="black"/>
                </a:solidFill>
                <a:ea typeface="Times New Roman" panose="02020603050405020304" pitchFamily="18" charset="0"/>
              </a:rPr>
              <a:t>до 12.09.2026</a:t>
            </a:r>
          </a:p>
          <a:p>
            <a:pPr lvl="0"/>
            <a:endParaRPr lang="ru-RU" dirty="0">
              <a:solidFill>
                <a:prstClr val="black"/>
              </a:solidFill>
              <a:ea typeface="Times New Roman" panose="02020603050405020304" pitchFamily="18" charset="0"/>
            </a:endParaRPr>
          </a:p>
          <a:p>
            <a:pPr lvl="0"/>
            <a:r>
              <a:rPr lang="ru-RU" dirty="0">
                <a:solidFill>
                  <a:srgbClr val="FF0000"/>
                </a:solidFill>
                <a:ea typeface="Times New Roman" panose="02020603050405020304" pitchFamily="18" charset="0"/>
              </a:rPr>
              <a:t>Объявление победителей: </a:t>
            </a:r>
            <a:r>
              <a:rPr lang="ru-RU" dirty="0">
                <a:solidFill>
                  <a:prstClr val="black"/>
                </a:solidFill>
                <a:ea typeface="Times New Roman" panose="02020603050405020304" pitchFamily="18" charset="0"/>
              </a:rPr>
              <a:t>до 12.10.2026</a:t>
            </a:r>
          </a:p>
          <a:p>
            <a:pPr lvl="0"/>
            <a:endParaRPr lang="ru-RU" dirty="0">
              <a:solidFill>
                <a:prstClr val="black"/>
              </a:solidFill>
              <a:ea typeface="Times New Roman" panose="02020603050405020304" pitchFamily="18" charset="0"/>
            </a:endParaRPr>
          </a:p>
          <a:p>
            <a:pPr lvl="0"/>
            <a:r>
              <a:rPr lang="ru-RU" dirty="0" err="1">
                <a:solidFill>
                  <a:srgbClr val="FF0000"/>
                </a:solidFill>
              </a:rPr>
              <a:t>Софинансирование</a:t>
            </a:r>
            <a:r>
              <a:rPr lang="ru-RU" dirty="0">
                <a:solidFill>
                  <a:srgbClr val="FF0000"/>
                </a:solidFill>
              </a:rPr>
              <a:t>:</a:t>
            </a:r>
            <a:r>
              <a:rPr lang="ru-RU" dirty="0">
                <a:solidFill>
                  <a:prstClr val="black"/>
                </a:solidFill>
              </a:rPr>
              <a:t> не менее 10%</a:t>
            </a:r>
          </a:p>
          <a:p>
            <a:pPr lvl="0"/>
            <a:endParaRPr lang="ru-RU" dirty="0">
              <a:solidFill>
                <a:prstClr val="black"/>
              </a:solidFill>
            </a:endParaRPr>
          </a:p>
          <a:p>
            <a:pPr lvl="0"/>
            <a:r>
              <a:rPr lang="ru-RU" dirty="0">
                <a:solidFill>
                  <a:srgbClr val="FF0000"/>
                </a:solidFill>
              </a:rPr>
              <a:t>Предельный размер </a:t>
            </a:r>
            <a:r>
              <a:rPr lang="ru-RU" dirty="0" smtClean="0">
                <a:solidFill>
                  <a:srgbClr val="FF0000"/>
                </a:solidFill>
              </a:rPr>
              <a:t>субсидии: </a:t>
            </a:r>
          </a:p>
          <a:p>
            <a:pPr lvl="0"/>
            <a:r>
              <a:rPr lang="ru-RU" dirty="0" smtClean="0">
                <a:solidFill>
                  <a:prstClr val="black"/>
                </a:solidFill>
              </a:rPr>
              <a:t>до </a:t>
            </a:r>
            <a:r>
              <a:rPr lang="ru-RU" dirty="0">
                <a:solidFill>
                  <a:prstClr val="black"/>
                </a:solidFill>
              </a:rPr>
              <a:t>250 000 000,00 ₽</a:t>
            </a:r>
          </a:p>
        </p:txBody>
      </p:sp>
    </p:spTree>
    <p:extLst>
      <p:ext uri="{BB962C8B-B14F-4D97-AF65-F5344CB8AC3E}">
        <p14:creationId xmlns:p14="http://schemas.microsoft.com/office/powerpoint/2010/main" val="771835455"/>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539552" y="4083918"/>
            <a:ext cx="8604448"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700" b="0" i="0" u="none" strike="noStrike" kern="1200" cap="none" spc="0" normalizeH="0" baseline="0" noProof="0" dirty="0">
              <a:ln>
                <a:noFill/>
              </a:ln>
              <a:solidFill>
                <a:srgbClr val="0033CC"/>
              </a:solidFill>
              <a:effectLst/>
              <a:uLnTx/>
              <a:uFillTx/>
              <a:latin typeface="Arial"/>
              <a:ea typeface="+mn-ea"/>
              <a:cs typeface="Arial"/>
            </a:endParaRPr>
          </a:p>
        </p:txBody>
      </p:sp>
      <p:pic>
        <p:nvPicPr>
          <p:cNvPr id="2" name="Рисунок 1"/>
          <p:cNvPicPr>
            <a:picLocks noChangeAspect="1"/>
          </p:cNvPicPr>
          <p:nvPr/>
        </p:nvPicPr>
        <p:blipFill>
          <a:blip r:embed="rId2"/>
          <a:stretch>
            <a:fillRect/>
          </a:stretch>
        </p:blipFill>
        <p:spPr>
          <a:xfrm>
            <a:off x="5425498" y="73813"/>
            <a:ext cx="1775898" cy="483195"/>
          </a:xfrm>
          <a:prstGeom prst="rect">
            <a:avLst/>
          </a:prstGeom>
        </p:spPr>
      </p:pic>
      <p:pic>
        <p:nvPicPr>
          <p:cNvPr id="3" name="Рисунок 2"/>
          <p:cNvPicPr>
            <a:picLocks noChangeAspect="1"/>
          </p:cNvPicPr>
          <p:nvPr/>
        </p:nvPicPr>
        <p:blipFill>
          <a:blip r:embed="rId3"/>
          <a:stretch>
            <a:fillRect/>
          </a:stretch>
        </p:blipFill>
        <p:spPr>
          <a:xfrm>
            <a:off x="7201396" y="55753"/>
            <a:ext cx="799549" cy="603915"/>
          </a:xfrm>
          <a:prstGeom prst="rect">
            <a:avLst/>
          </a:prstGeom>
        </p:spPr>
      </p:pic>
      <p:pic>
        <p:nvPicPr>
          <p:cNvPr id="12" name="Рисунок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6580" y="55753"/>
            <a:ext cx="1718918" cy="632657"/>
          </a:xfrm>
          <a:prstGeom prst="rect">
            <a:avLst/>
          </a:prstGeom>
        </p:spPr>
      </p:pic>
      <p:pic>
        <p:nvPicPr>
          <p:cNvPr id="13" name="Рисунок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2078" y="46517"/>
            <a:ext cx="614902" cy="669526"/>
          </a:xfrm>
          <a:prstGeom prst="rect">
            <a:avLst/>
          </a:prstGeom>
        </p:spPr>
      </p:pic>
      <p:graphicFrame>
        <p:nvGraphicFramePr>
          <p:cNvPr id="7" name="Схема 6"/>
          <p:cNvGraphicFramePr/>
          <p:nvPr>
            <p:extLst>
              <p:ext uri="{D42A27DB-BD31-4B8C-83A1-F6EECF244321}">
                <p14:modId xmlns:p14="http://schemas.microsoft.com/office/powerpoint/2010/main" val="2514947558"/>
              </p:ext>
            </p:extLst>
          </p:nvPr>
        </p:nvGraphicFramePr>
        <p:xfrm>
          <a:off x="765074" y="659669"/>
          <a:ext cx="7984070" cy="89735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Прямоугольник 3"/>
          <p:cNvSpPr/>
          <p:nvPr/>
        </p:nvSpPr>
        <p:spPr>
          <a:xfrm>
            <a:off x="606745" y="3981257"/>
            <a:ext cx="2641781" cy="954107"/>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r>
              <a:rPr lang="ru-RU" dirty="0" smtClean="0">
                <a:solidFill>
                  <a:srgbClr val="18181B"/>
                </a:solidFill>
              </a:rPr>
              <a:t>Ознакомиться с положением, а также подать заявку можно по ссылке: </a:t>
            </a:r>
            <a:r>
              <a:rPr lang="en-US" dirty="0" smtClean="0">
                <a:hlinkClick r:id="rId11"/>
              </a:rPr>
              <a:t>https</a:t>
            </a:r>
            <a:r>
              <a:rPr lang="en-US" dirty="0">
                <a:hlinkClick r:id="rId11"/>
              </a:rPr>
              <a:t>://zavernostnauke.ru</a:t>
            </a:r>
            <a:r>
              <a:rPr lang="en-US" dirty="0" smtClean="0">
                <a:hlinkClick r:id="rId11"/>
              </a:rPr>
              <a:t>/</a:t>
            </a:r>
            <a:r>
              <a:rPr lang="ru-RU" dirty="0" smtClean="0"/>
              <a:t>. </a:t>
            </a:r>
            <a:endParaRPr lang="ru-RU" dirty="0"/>
          </a:p>
        </p:txBody>
      </p:sp>
      <p:sp>
        <p:nvSpPr>
          <p:cNvPr id="5" name="Прямоугольник 4"/>
          <p:cNvSpPr/>
          <p:nvPr/>
        </p:nvSpPr>
        <p:spPr>
          <a:xfrm>
            <a:off x="605086" y="1659684"/>
            <a:ext cx="4069945" cy="2492990"/>
          </a:xfrm>
          <a:prstGeom prst="rect">
            <a:avLst/>
          </a:prstGeom>
        </p:spPr>
        <p:txBody>
          <a:bodyPr wrap="square">
            <a:spAutoFit/>
          </a:bodyPr>
          <a:lstStyle/>
          <a:p>
            <a:r>
              <a:rPr lang="ru-RU" b="1" dirty="0" smtClean="0">
                <a:solidFill>
                  <a:srgbClr val="FF0000"/>
                </a:solidFill>
              </a:rPr>
              <a:t>Организатор премии: </a:t>
            </a:r>
            <a:r>
              <a:rPr lang="ru-RU" dirty="0" smtClean="0"/>
              <a:t>Министерство науки и высшего образования Российской Федерации </a:t>
            </a:r>
            <a:endParaRPr lang="ru-RU" dirty="0"/>
          </a:p>
          <a:p>
            <a:endParaRPr lang="ru-RU" dirty="0"/>
          </a:p>
          <a:p>
            <a:r>
              <a:rPr lang="ru-RU" dirty="0" smtClean="0"/>
              <a:t>Премия присуждается ежегодно </a:t>
            </a:r>
            <a:r>
              <a:rPr lang="ru-RU" b="1" dirty="0" smtClean="0">
                <a:solidFill>
                  <a:srgbClr val="FF0000"/>
                </a:solidFill>
              </a:rPr>
              <a:t>за </a:t>
            </a:r>
            <a:r>
              <a:rPr lang="ru-RU" b="1" dirty="0">
                <a:solidFill>
                  <a:srgbClr val="FF0000"/>
                </a:solidFill>
              </a:rPr>
              <a:t>выдающиеся </a:t>
            </a:r>
            <a:r>
              <a:rPr lang="ru-RU" b="1" dirty="0" smtClean="0">
                <a:solidFill>
                  <a:srgbClr val="FF0000"/>
                </a:solidFill>
              </a:rPr>
              <a:t>достижения в области научно коммуникации, популяризации научных достижений и поддержки престижа научной деятельности </a:t>
            </a:r>
          </a:p>
          <a:p>
            <a:endParaRPr lang="ru-RU" b="1" dirty="0" smtClean="0">
              <a:solidFill>
                <a:srgbClr val="FF0000"/>
              </a:solidFill>
              <a:effectLst>
                <a:outerShdw blurRad="38100" dist="38100" dir="2700000" algn="tl">
                  <a:srgbClr val="000000">
                    <a:alpha val="43137"/>
                  </a:srgbClr>
                </a:outerShdw>
              </a:effectLst>
            </a:endParaRPr>
          </a:p>
          <a:p>
            <a:r>
              <a:rPr lang="ru-RU" b="1" dirty="0" smtClean="0">
                <a:solidFill>
                  <a:srgbClr val="FF0000"/>
                </a:solidFill>
              </a:rPr>
              <a:t>Прием заявок </a:t>
            </a:r>
            <a:r>
              <a:rPr lang="ru-RU" b="1" dirty="0" smtClean="0">
                <a:solidFill>
                  <a:srgbClr val="FF0000"/>
                </a:solidFill>
                <a:effectLst>
                  <a:outerShdw blurRad="38100" dist="38100" dir="2700000" algn="tl">
                    <a:srgbClr val="000000">
                      <a:alpha val="43137"/>
                    </a:srgbClr>
                  </a:outerShdw>
                </a:effectLst>
              </a:rPr>
              <a:t>: </a:t>
            </a:r>
            <a:r>
              <a:rPr lang="ru-RU" dirty="0" smtClean="0"/>
              <a:t>до 13 августа </a:t>
            </a:r>
            <a:r>
              <a:rPr lang="ru-RU" dirty="0"/>
              <a:t>2026 </a:t>
            </a:r>
            <a:r>
              <a:rPr lang="ru-RU" dirty="0" smtClean="0"/>
              <a:t>года</a:t>
            </a:r>
            <a:endParaRPr lang="ru-RU" dirty="0"/>
          </a:p>
          <a:p>
            <a:endParaRPr lang="ru-RU" sz="1600" b="1" dirty="0">
              <a:solidFill>
                <a:srgbClr val="FF0000"/>
              </a:solidFill>
              <a:effectLst>
                <a:outerShdw blurRad="38100" dist="38100" dir="2700000" algn="tl">
                  <a:srgbClr val="000000">
                    <a:alpha val="43137"/>
                  </a:srgbClr>
                </a:outerShdw>
              </a:effectLst>
            </a:endParaRPr>
          </a:p>
        </p:txBody>
      </p:sp>
      <p:sp>
        <p:nvSpPr>
          <p:cNvPr id="8" name="Прямоугольник 7"/>
          <p:cNvSpPr/>
          <p:nvPr/>
        </p:nvSpPr>
        <p:spPr>
          <a:xfrm>
            <a:off x="4740565" y="1659684"/>
            <a:ext cx="4274646" cy="286232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r>
              <a:rPr lang="ru-RU" sz="1200" dirty="0">
                <a:ea typeface="Times New Roman" panose="02020603050405020304" pitchFamily="18" charset="0"/>
              </a:rPr>
              <a:t>В 2026 году премия будет вручаться по следующим номинациям: «Научная пресс-служба года», «Научный журналист года», «Автор цифрового контента», «Признание» (кандидаты выдвигаются членами Организационного комитета), «Российская наука – миру (номинация имени Константина Эдуардовича Циолковского)», «Специальный приз имени Даниила Гранина» (кандидаты выдвигаются членами Организационного комитета), «Наука – детям», «Об использовании технологии искусственного интеллекта в научных исследованиях», а также новым номинациям «Работа с опытом: вклад ученых в освоение космоса», «Специальный приз имени Игоря </a:t>
            </a:r>
            <a:r>
              <a:rPr lang="ru-RU" sz="1200" dirty="0" err="1">
                <a:ea typeface="Times New Roman" panose="02020603050405020304" pitchFamily="18" charset="0"/>
              </a:rPr>
              <a:t>Горынина</a:t>
            </a:r>
            <a:r>
              <a:rPr lang="ru-RU" sz="1200" dirty="0">
                <a:ea typeface="Times New Roman" panose="02020603050405020304" pitchFamily="18" charset="0"/>
              </a:rPr>
              <a:t>» и «Специальный приз имени Христофора </a:t>
            </a:r>
            <a:r>
              <a:rPr lang="ru-RU" sz="1200" dirty="0" err="1">
                <a:ea typeface="Times New Roman" panose="02020603050405020304" pitchFamily="18" charset="0"/>
              </a:rPr>
              <a:t>Леденцова</a:t>
            </a:r>
            <a:r>
              <a:rPr lang="ru-RU" sz="1200" dirty="0">
                <a:ea typeface="Times New Roman" panose="02020603050405020304" pitchFamily="18" charset="0"/>
              </a:rPr>
              <a:t>», включающая </a:t>
            </a:r>
            <a:r>
              <a:rPr lang="ru-RU" sz="1200" dirty="0" err="1">
                <a:ea typeface="Times New Roman" panose="02020603050405020304" pitchFamily="18" charset="0"/>
              </a:rPr>
              <a:t>подноминации</a:t>
            </a:r>
            <a:r>
              <a:rPr lang="ru-RU" sz="1200" dirty="0">
                <a:ea typeface="Times New Roman" panose="02020603050405020304" pitchFamily="18" charset="0"/>
              </a:rPr>
              <a:t> «Фонды» и «Предприятия»</a:t>
            </a:r>
            <a:endParaRPr lang="ru-RU" sz="1200" dirty="0"/>
          </a:p>
        </p:txBody>
      </p:sp>
    </p:spTree>
    <p:extLst>
      <p:ext uri="{BB962C8B-B14F-4D97-AF65-F5344CB8AC3E}">
        <p14:creationId xmlns:p14="http://schemas.microsoft.com/office/powerpoint/2010/main" val="3367984642"/>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539552" y="4083918"/>
            <a:ext cx="8604448"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700" b="0" i="0" u="none" strike="noStrike" kern="1200" cap="none" spc="0" normalizeH="0" baseline="0" noProof="0" dirty="0">
              <a:ln>
                <a:noFill/>
              </a:ln>
              <a:solidFill>
                <a:srgbClr val="0033CC"/>
              </a:solidFill>
              <a:effectLst/>
              <a:uLnTx/>
              <a:uFillTx/>
              <a:latin typeface="Arial"/>
              <a:ea typeface="+mn-ea"/>
              <a:cs typeface="Arial"/>
            </a:endParaRPr>
          </a:p>
        </p:txBody>
      </p:sp>
      <p:pic>
        <p:nvPicPr>
          <p:cNvPr id="2" name="Рисунок 1"/>
          <p:cNvPicPr>
            <a:picLocks noChangeAspect="1"/>
          </p:cNvPicPr>
          <p:nvPr/>
        </p:nvPicPr>
        <p:blipFill>
          <a:blip r:embed="rId2"/>
          <a:stretch>
            <a:fillRect/>
          </a:stretch>
        </p:blipFill>
        <p:spPr>
          <a:xfrm>
            <a:off x="5425498" y="73813"/>
            <a:ext cx="1775898" cy="483195"/>
          </a:xfrm>
          <a:prstGeom prst="rect">
            <a:avLst/>
          </a:prstGeom>
        </p:spPr>
      </p:pic>
      <p:pic>
        <p:nvPicPr>
          <p:cNvPr id="3" name="Рисунок 2"/>
          <p:cNvPicPr>
            <a:picLocks noChangeAspect="1"/>
          </p:cNvPicPr>
          <p:nvPr/>
        </p:nvPicPr>
        <p:blipFill>
          <a:blip r:embed="rId3"/>
          <a:stretch>
            <a:fillRect/>
          </a:stretch>
        </p:blipFill>
        <p:spPr>
          <a:xfrm>
            <a:off x="7201396" y="55753"/>
            <a:ext cx="799549" cy="603915"/>
          </a:xfrm>
          <a:prstGeom prst="rect">
            <a:avLst/>
          </a:prstGeom>
        </p:spPr>
      </p:pic>
      <p:pic>
        <p:nvPicPr>
          <p:cNvPr id="12" name="Рисунок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6580" y="55753"/>
            <a:ext cx="1718918" cy="632657"/>
          </a:xfrm>
          <a:prstGeom prst="rect">
            <a:avLst/>
          </a:prstGeom>
        </p:spPr>
      </p:pic>
      <p:pic>
        <p:nvPicPr>
          <p:cNvPr id="13" name="Рисунок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2078" y="46517"/>
            <a:ext cx="614902" cy="669526"/>
          </a:xfrm>
          <a:prstGeom prst="rect">
            <a:avLst/>
          </a:prstGeom>
        </p:spPr>
      </p:pic>
      <p:graphicFrame>
        <p:nvGraphicFramePr>
          <p:cNvPr id="7" name="Схема 6"/>
          <p:cNvGraphicFramePr/>
          <p:nvPr>
            <p:extLst>
              <p:ext uri="{D42A27DB-BD31-4B8C-83A1-F6EECF244321}">
                <p14:modId xmlns:p14="http://schemas.microsoft.com/office/powerpoint/2010/main" val="2784938149"/>
              </p:ext>
            </p:extLst>
          </p:nvPr>
        </p:nvGraphicFramePr>
        <p:xfrm>
          <a:off x="978278" y="789302"/>
          <a:ext cx="7251322" cy="8274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4" name="Схема 13"/>
          <p:cNvGraphicFramePr/>
          <p:nvPr>
            <p:extLst>
              <p:ext uri="{D42A27DB-BD31-4B8C-83A1-F6EECF244321}">
                <p14:modId xmlns:p14="http://schemas.microsoft.com/office/powerpoint/2010/main" val="3734236027"/>
              </p:ext>
            </p:extLst>
          </p:nvPr>
        </p:nvGraphicFramePr>
        <p:xfrm>
          <a:off x="603523" y="1849059"/>
          <a:ext cx="3623703" cy="252376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1" name="Прямоугольник 10"/>
          <p:cNvSpPr/>
          <p:nvPr/>
        </p:nvSpPr>
        <p:spPr>
          <a:xfrm>
            <a:off x="4307929" y="1717657"/>
            <a:ext cx="4755367" cy="329320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600" dirty="0"/>
              <a:t>В конкурсах могут принимать участие проекты, реализуемые на базе находящихся на территории Республики Татарстан российских научных организаций, российских образовательных организаций высшего образования, иных российских организаций, учредительными документами которых предусмотрена возможность выполнения научных исследований.</a:t>
            </a:r>
          </a:p>
          <a:p>
            <a:endParaRPr lang="ru-RU" sz="1600" dirty="0"/>
          </a:p>
          <a:p>
            <a:r>
              <a:rPr lang="ru-RU" sz="1600" b="1" dirty="0"/>
              <a:t>Телефон для справок: </a:t>
            </a:r>
            <a:r>
              <a:rPr lang="ru-RU" sz="1600" dirty="0"/>
              <a:t>8 (843) 292-67-72</a:t>
            </a:r>
            <a:r>
              <a:rPr lang="ru-RU" sz="1600" dirty="0" smtClean="0"/>
              <a:t>.</a:t>
            </a:r>
            <a:endParaRPr lang="ru-RU" sz="1600" dirty="0"/>
          </a:p>
          <a:p>
            <a:r>
              <a:rPr lang="ru-RU" sz="1600" b="1" dirty="0"/>
              <a:t>Подробная информация о конкурсе на сайте РНФ: </a:t>
            </a:r>
            <a:r>
              <a:rPr lang="ru-RU" sz="1600" dirty="0"/>
              <a:t>https://rscf.ru/contests/.</a:t>
            </a:r>
          </a:p>
        </p:txBody>
      </p:sp>
      <p:graphicFrame>
        <p:nvGraphicFramePr>
          <p:cNvPr id="10" name="Схема 9"/>
          <p:cNvGraphicFramePr/>
          <p:nvPr>
            <p:extLst>
              <p:ext uri="{D42A27DB-BD31-4B8C-83A1-F6EECF244321}">
                <p14:modId xmlns:p14="http://schemas.microsoft.com/office/powerpoint/2010/main" val="451855454"/>
              </p:ext>
            </p:extLst>
          </p:nvPr>
        </p:nvGraphicFramePr>
        <p:xfrm>
          <a:off x="1694822" y="4587974"/>
          <a:ext cx="2368800" cy="356969"/>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Tree>
    <p:extLst>
      <p:ext uri="{BB962C8B-B14F-4D97-AF65-F5344CB8AC3E}">
        <p14:creationId xmlns:p14="http://schemas.microsoft.com/office/powerpoint/2010/main" val="1870055332"/>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539552" y="4083918"/>
            <a:ext cx="8604448"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700" b="0" i="0" u="none" strike="noStrike" kern="1200" cap="none" spc="0" normalizeH="0" baseline="0" noProof="0" dirty="0">
              <a:ln>
                <a:noFill/>
              </a:ln>
              <a:solidFill>
                <a:srgbClr val="0033CC"/>
              </a:solidFill>
              <a:effectLst/>
              <a:uLnTx/>
              <a:uFillTx/>
              <a:latin typeface="Arial"/>
              <a:ea typeface="+mn-ea"/>
              <a:cs typeface="Arial"/>
            </a:endParaRPr>
          </a:p>
        </p:txBody>
      </p:sp>
      <p:pic>
        <p:nvPicPr>
          <p:cNvPr id="2" name="Рисунок 1"/>
          <p:cNvPicPr>
            <a:picLocks noChangeAspect="1"/>
          </p:cNvPicPr>
          <p:nvPr/>
        </p:nvPicPr>
        <p:blipFill>
          <a:blip r:embed="rId2"/>
          <a:stretch>
            <a:fillRect/>
          </a:stretch>
        </p:blipFill>
        <p:spPr>
          <a:xfrm>
            <a:off x="5425498" y="92247"/>
            <a:ext cx="1775898" cy="483195"/>
          </a:xfrm>
          <a:prstGeom prst="rect">
            <a:avLst/>
          </a:prstGeom>
        </p:spPr>
      </p:pic>
      <p:pic>
        <p:nvPicPr>
          <p:cNvPr id="3" name="Рисунок 2"/>
          <p:cNvPicPr>
            <a:picLocks noChangeAspect="1"/>
          </p:cNvPicPr>
          <p:nvPr/>
        </p:nvPicPr>
        <p:blipFill>
          <a:blip r:embed="rId3"/>
          <a:stretch>
            <a:fillRect/>
          </a:stretch>
        </p:blipFill>
        <p:spPr>
          <a:xfrm>
            <a:off x="7201396" y="17517"/>
            <a:ext cx="799549" cy="603915"/>
          </a:xfrm>
          <a:prstGeom prst="rect">
            <a:avLst/>
          </a:prstGeom>
        </p:spPr>
      </p:pic>
      <p:pic>
        <p:nvPicPr>
          <p:cNvPr id="12" name="Рисунок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6580" y="17517"/>
            <a:ext cx="1718918" cy="632657"/>
          </a:xfrm>
          <a:prstGeom prst="rect">
            <a:avLst/>
          </a:prstGeom>
        </p:spPr>
      </p:pic>
      <p:pic>
        <p:nvPicPr>
          <p:cNvPr id="13" name="Рисунок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83178" y="55734"/>
            <a:ext cx="614902" cy="669526"/>
          </a:xfrm>
          <a:prstGeom prst="rect">
            <a:avLst/>
          </a:prstGeom>
        </p:spPr>
      </p:pic>
      <p:sp>
        <p:nvSpPr>
          <p:cNvPr id="16" name="Объект 14"/>
          <p:cNvSpPr txBox="1">
            <a:spLocks/>
          </p:cNvSpPr>
          <p:nvPr/>
        </p:nvSpPr>
        <p:spPr>
          <a:xfrm>
            <a:off x="3845126" y="2568265"/>
            <a:ext cx="5035250" cy="1106594"/>
          </a:xfrm>
          <a:prstGeom prst="rect">
            <a:avLst/>
          </a:prstGeom>
        </p:spPr>
        <p:txBody>
          <a:bodyPr>
            <a:normAutofit/>
          </a:bodyPr>
          <a:lstStyle>
            <a:lvl1pPr marL="342900" indent="-342900" algn="l" defTabSz="914400">
              <a:spcBef>
                <a:spcPts val="0"/>
              </a:spcBef>
              <a:buFont typeface="Arial"/>
              <a:buChar char="•"/>
              <a:defRPr sz="3200">
                <a:solidFill>
                  <a:schemeClr val="tx1"/>
                </a:solidFill>
                <a:latin typeface="+mn-lt"/>
                <a:ea typeface="+mn-ea"/>
                <a:cs typeface="+mn-cs"/>
              </a:defRPr>
            </a:lvl1pPr>
            <a:lvl2pPr marL="742950" indent="-285750" algn="l" defTabSz="914400">
              <a:spcBef>
                <a:spcPts val="0"/>
              </a:spcBef>
              <a:buFont typeface="Arial"/>
              <a:buChar char="–"/>
              <a:defRPr sz="2800">
                <a:solidFill>
                  <a:schemeClr val="tx1"/>
                </a:solidFill>
                <a:latin typeface="+mn-lt"/>
                <a:ea typeface="+mn-ea"/>
                <a:cs typeface="+mn-cs"/>
              </a:defRPr>
            </a:lvl2pPr>
            <a:lvl3pPr marL="1143000" indent="-228600" algn="l" defTabSz="914400">
              <a:spcBef>
                <a:spcPts val="0"/>
              </a:spcBef>
              <a:buFont typeface="Arial"/>
              <a:buChar char="•"/>
              <a:defRPr sz="2400">
                <a:solidFill>
                  <a:schemeClr val="tx1"/>
                </a:solidFill>
                <a:latin typeface="+mn-lt"/>
                <a:ea typeface="+mn-ea"/>
                <a:cs typeface="+mn-cs"/>
              </a:defRPr>
            </a:lvl3pPr>
            <a:lvl4pPr marL="1600200" indent="-228600" algn="l" defTabSz="914400">
              <a:spcBef>
                <a:spcPts val="0"/>
              </a:spcBef>
              <a:buFont typeface="Arial"/>
              <a:buChar char="–"/>
              <a:defRPr sz="2000">
                <a:solidFill>
                  <a:schemeClr val="tx1"/>
                </a:solidFill>
                <a:latin typeface="+mn-lt"/>
                <a:ea typeface="+mn-ea"/>
                <a:cs typeface="+mn-cs"/>
              </a:defRPr>
            </a:lvl4pPr>
            <a:lvl5pPr marL="2057400" indent="-228600" algn="l" defTabSz="914400">
              <a:spcBef>
                <a:spcPts val="0"/>
              </a:spcBef>
              <a:buFont typeface="Arial"/>
              <a:buChar char="»"/>
              <a:defRPr sz="2000">
                <a:solidFill>
                  <a:schemeClr val="tx1"/>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a:lstStyle>
          <a:p>
            <a:pPr marL="0" indent="0">
              <a:buNone/>
            </a:pPr>
            <a:r>
              <a:rPr lang="ru-RU" sz="1600" dirty="0" smtClean="0"/>
              <a:t>Отбор осуществляется в ГИС РТ «Мои субсидии» по адресу: </a:t>
            </a:r>
            <a:r>
              <a:rPr lang="ru-RU" sz="1600" u="sng" dirty="0" smtClean="0">
                <a:hlinkClick r:id="rId6"/>
              </a:rPr>
              <a:t>https://subsidiya.tatar.ru</a:t>
            </a:r>
            <a:r>
              <a:rPr lang="ru-RU" sz="1600" dirty="0" smtClean="0"/>
              <a:t> или </a:t>
            </a:r>
            <a:r>
              <a:rPr lang="ru-RU" sz="1600" u="sng" dirty="0" smtClean="0">
                <a:hlinkClick r:id="rId7"/>
              </a:rPr>
              <a:t>https://subsidiya.tatarstan.ru</a:t>
            </a:r>
            <a:endParaRPr lang="ru-RU" sz="1600" dirty="0"/>
          </a:p>
        </p:txBody>
      </p:sp>
      <p:graphicFrame>
        <p:nvGraphicFramePr>
          <p:cNvPr id="17" name="Схема 16"/>
          <p:cNvGraphicFramePr/>
          <p:nvPr>
            <p:extLst>
              <p:ext uri="{D42A27DB-BD31-4B8C-83A1-F6EECF244321}">
                <p14:modId xmlns:p14="http://schemas.microsoft.com/office/powerpoint/2010/main" val="492882184"/>
              </p:ext>
            </p:extLst>
          </p:nvPr>
        </p:nvGraphicFramePr>
        <p:xfrm>
          <a:off x="678098" y="984938"/>
          <a:ext cx="8075240" cy="13550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8" name="Объект 13"/>
          <p:cNvSpPr txBox="1">
            <a:spLocks/>
          </p:cNvSpPr>
          <p:nvPr/>
        </p:nvSpPr>
        <p:spPr bwMode="auto">
          <a:xfrm>
            <a:off x="678098" y="2749009"/>
            <a:ext cx="3028482" cy="1481904"/>
          </a:xfrm>
          <a:prstGeom prst="rect">
            <a:avLst/>
          </a:prstGeom>
        </p:spPr>
        <p:txBody>
          <a:bodyPr vert="horz" lIns="91440" tIns="45720" rIns="91440" bIns="45720" rtlCol="0">
            <a:normAutofit/>
          </a:bodyPr>
          <a:lstStyle>
            <a:lvl1pPr marL="342900" indent="-342900" algn="l" defTabSz="914400">
              <a:spcBef>
                <a:spcPts val="0"/>
              </a:spcBef>
              <a:buFont typeface="Arial"/>
              <a:buChar char="•"/>
              <a:defRPr sz="3200">
                <a:solidFill>
                  <a:schemeClr val="tx1"/>
                </a:solidFill>
                <a:latin typeface="+mn-lt"/>
                <a:ea typeface="+mn-ea"/>
                <a:cs typeface="+mn-cs"/>
              </a:defRPr>
            </a:lvl1pPr>
            <a:lvl2pPr marL="742950" indent="-285750" algn="l" defTabSz="914400">
              <a:spcBef>
                <a:spcPts val="0"/>
              </a:spcBef>
              <a:buFont typeface="Arial"/>
              <a:buChar char="–"/>
              <a:defRPr sz="2800">
                <a:solidFill>
                  <a:schemeClr val="tx1"/>
                </a:solidFill>
                <a:latin typeface="+mn-lt"/>
                <a:ea typeface="+mn-ea"/>
                <a:cs typeface="+mn-cs"/>
              </a:defRPr>
            </a:lvl2pPr>
            <a:lvl3pPr marL="1143000" indent="-228600" algn="l" defTabSz="914400">
              <a:spcBef>
                <a:spcPts val="0"/>
              </a:spcBef>
              <a:buFont typeface="Arial"/>
              <a:buChar char="•"/>
              <a:defRPr sz="2400">
                <a:solidFill>
                  <a:schemeClr val="tx1"/>
                </a:solidFill>
                <a:latin typeface="+mn-lt"/>
                <a:ea typeface="+mn-ea"/>
                <a:cs typeface="+mn-cs"/>
              </a:defRPr>
            </a:lvl3pPr>
            <a:lvl4pPr marL="1600200" indent="-228600" algn="l" defTabSz="914400">
              <a:spcBef>
                <a:spcPts val="0"/>
              </a:spcBef>
              <a:buFont typeface="Arial"/>
              <a:buChar char="–"/>
              <a:defRPr sz="2000">
                <a:solidFill>
                  <a:schemeClr val="tx1"/>
                </a:solidFill>
                <a:latin typeface="+mn-lt"/>
                <a:ea typeface="+mn-ea"/>
                <a:cs typeface="+mn-cs"/>
              </a:defRPr>
            </a:lvl4pPr>
            <a:lvl5pPr marL="2057400" indent="-228600" algn="l" defTabSz="914400">
              <a:spcBef>
                <a:spcPts val="0"/>
              </a:spcBef>
              <a:buFont typeface="Arial"/>
              <a:buChar char="»"/>
              <a:defRPr sz="2000">
                <a:solidFill>
                  <a:schemeClr val="tx1"/>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a:lstStyle>
          <a:p>
            <a:pPr marL="0" indent="0">
              <a:buFont typeface="Arial"/>
              <a:buNone/>
            </a:pPr>
            <a:r>
              <a:rPr lang="ru-RU" sz="1600" b="1" dirty="0" smtClean="0"/>
              <a:t>Организатор: </a:t>
            </a:r>
            <a:r>
              <a:rPr lang="ru-RU" sz="1600" dirty="0" smtClean="0"/>
              <a:t>МОиН РТ</a:t>
            </a:r>
          </a:p>
          <a:p>
            <a:endParaRPr lang="ru-RU" sz="800" dirty="0" smtClean="0"/>
          </a:p>
          <a:p>
            <a:pPr marL="0" indent="0">
              <a:buFont typeface="Arial"/>
              <a:buNone/>
            </a:pPr>
            <a:r>
              <a:rPr lang="ru-RU" sz="1600" b="1" dirty="0" smtClean="0"/>
              <a:t>Подача заявок: </a:t>
            </a:r>
          </a:p>
          <a:p>
            <a:pPr marL="0" indent="0">
              <a:buFont typeface="Arial"/>
              <a:buNone/>
            </a:pPr>
            <a:r>
              <a:rPr lang="ru-RU" sz="1600" dirty="0" smtClean="0"/>
              <a:t>до 16:00 часов </a:t>
            </a:r>
          </a:p>
          <a:p>
            <a:pPr marL="0" indent="0">
              <a:buFont typeface="Arial"/>
              <a:buNone/>
            </a:pPr>
            <a:r>
              <a:rPr lang="ru-RU" sz="1600" dirty="0" smtClean="0"/>
              <a:t>01 сентября 2026 года</a:t>
            </a:r>
          </a:p>
          <a:p>
            <a:endParaRPr lang="ru-RU" sz="1600" dirty="0" smtClean="0"/>
          </a:p>
        </p:txBody>
      </p:sp>
      <p:sp>
        <p:nvSpPr>
          <p:cNvPr id="19" name="Объект 14"/>
          <p:cNvSpPr txBox="1">
            <a:spLocks/>
          </p:cNvSpPr>
          <p:nvPr/>
        </p:nvSpPr>
        <p:spPr>
          <a:xfrm>
            <a:off x="1102260" y="4207660"/>
            <a:ext cx="7479032" cy="689317"/>
          </a:xfrm>
          <a:prstGeom prst="rect">
            <a:avLst/>
          </a:prstGeom>
        </p:spPr>
        <p:txBody>
          <a:bodyPr>
            <a:normAutofit/>
          </a:bodyPr>
          <a:lstStyle>
            <a:lvl1pPr marL="342900" indent="-342900" algn="l" defTabSz="914400">
              <a:spcBef>
                <a:spcPts val="0"/>
              </a:spcBef>
              <a:buFont typeface="Arial"/>
              <a:buChar char="•"/>
              <a:defRPr sz="3200">
                <a:solidFill>
                  <a:schemeClr val="tx1"/>
                </a:solidFill>
                <a:latin typeface="+mn-lt"/>
                <a:ea typeface="+mn-ea"/>
                <a:cs typeface="+mn-cs"/>
              </a:defRPr>
            </a:lvl1pPr>
            <a:lvl2pPr marL="742950" indent="-285750" algn="l" defTabSz="914400">
              <a:spcBef>
                <a:spcPts val="0"/>
              </a:spcBef>
              <a:buFont typeface="Arial"/>
              <a:buChar char="–"/>
              <a:defRPr sz="2800">
                <a:solidFill>
                  <a:schemeClr val="tx1"/>
                </a:solidFill>
                <a:latin typeface="+mn-lt"/>
                <a:ea typeface="+mn-ea"/>
                <a:cs typeface="+mn-cs"/>
              </a:defRPr>
            </a:lvl2pPr>
            <a:lvl3pPr marL="1143000" indent="-228600" algn="l" defTabSz="914400">
              <a:spcBef>
                <a:spcPts val="0"/>
              </a:spcBef>
              <a:buFont typeface="Arial"/>
              <a:buChar char="•"/>
              <a:defRPr sz="2400">
                <a:solidFill>
                  <a:schemeClr val="tx1"/>
                </a:solidFill>
                <a:latin typeface="+mn-lt"/>
                <a:ea typeface="+mn-ea"/>
                <a:cs typeface="+mn-cs"/>
              </a:defRPr>
            </a:lvl3pPr>
            <a:lvl4pPr marL="1600200" indent="-228600" algn="l" defTabSz="914400">
              <a:spcBef>
                <a:spcPts val="0"/>
              </a:spcBef>
              <a:buFont typeface="Arial"/>
              <a:buChar char="–"/>
              <a:defRPr sz="2000">
                <a:solidFill>
                  <a:schemeClr val="tx1"/>
                </a:solidFill>
                <a:latin typeface="+mn-lt"/>
                <a:ea typeface="+mn-ea"/>
                <a:cs typeface="+mn-cs"/>
              </a:defRPr>
            </a:lvl4pPr>
            <a:lvl5pPr marL="2057400" indent="-228600" algn="l" defTabSz="914400">
              <a:spcBef>
                <a:spcPts val="0"/>
              </a:spcBef>
              <a:buFont typeface="Arial"/>
              <a:buChar char="»"/>
              <a:defRPr sz="2000">
                <a:solidFill>
                  <a:schemeClr val="tx1"/>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a:lstStyle>
          <a:p>
            <a:pPr marL="0" indent="0">
              <a:buNone/>
            </a:pPr>
            <a:r>
              <a:rPr lang="ru-RU" sz="1800" dirty="0" smtClean="0"/>
              <a:t>По всем </a:t>
            </a:r>
            <a:r>
              <a:rPr lang="ru-RU" sz="1800" dirty="0"/>
              <a:t>вопросам обращаться: Сабина Рафаэловна </a:t>
            </a:r>
            <a:r>
              <a:rPr lang="ru-RU" sz="1800" dirty="0" err="1"/>
              <a:t>Тенишева</a:t>
            </a:r>
            <a:r>
              <a:rPr lang="ru-RU" sz="1800" dirty="0"/>
              <a:t>, (843)  222 79 </a:t>
            </a:r>
            <a:r>
              <a:rPr lang="ru-RU" sz="1800" dirty="0" smtClean="0"/>
              <a:t>59, </a:t>
            </a:r>
            <a:r>
              <a:rPr lang="en-US" sz="1800" u="sng" dirty="0" smtClean="0">
                <a:hlinkClick r:id="rId13"/>
              </a:rPr>
              <a:t>Sabina.Tenisheva@tatar.ru</a:t>
            </a:r>
            <a:r>
              <a:rPr lang="ru-RU" sz="1800" u="sng" dirty="0" smtClean="0"/>
              <a:t> </a:t>
            </a:r>
            <a:endParaRPr lang="ru-RU" sz="1800" dirty="0"/>
          </a:p>
        </p:txBody>
      </p:sp>
      <p:sp>
        <p:nvSpPr>
          <p:cNvPr id="20" name="Прямоугольник 19"/>
          <p:cNvSpPr/>
          <p:nvPr/>
        </p:nvSpPr>
        <p:spPr>
          <a:xfrm>
            <a:off x="3810856" y="3403054"/>
            <a:ext cx="5228868" cy="738664"/>
          </a:xfrm>
          <a:prstGeom prst="rect">
            <a:avLst/>
          </a:prstGeom>
        </p:spPr>
        <p:txBody>
          <a:bodyPr wrap="square">
            <a:spAutoFit/>
          </a:bodyPr>
          <a:lstStyle/>
          <a:p>
            <a:pPr lvl="0"/>
            <a:r>
              <a:rPr lang="ru-RU" dirty="0" smtClean="0"/>
              <a:t>Ознакомиться с положением можно по ссылке: </a:t>
            </a:r>
            <a:r>
              <a:rPr lang="en-US" dirty="0">
                <a:solidFill>
                  <a:prstClr val="black"/>
                </a:solidFill>
                <a:hlinkClick r:id="rId14"/>
              </a:rPr>
              <a:t>https://mon.tatarstan.ru/poddergka_uchenyh.htm?ysclid=mrk9vdasnj278278173</a:t>
            </a:r>
            <a:r>
              <a:rPr lang="ru-RU" dirty="0" smtClean="0">
                <a:solidFill>
                  <a:prstClr val="black"/>
                </a:solidFill>
              </a:rPr>
              <a:t>. </a:t>
            </a:r>
            <a:endParaRPr lang="ru-RU" dirty="0"/>
          </a:p>
        </p:txBody>
      </p:sp>
    </p:spTree>
    <p:extLst>
      <p:ext uri="{BB962C8B-B14F-4D97-AF65-F5344CB8AC3E}">
        <p14:creationId xmlns:p14="http://schemas.microsoft.com/office/powerpoint/2010/main" val="3045100766"/>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539552" y="4083918"/>
            <a:ext cx="8604448"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700" b="0" i="0" u="none" strike="noStrike" kern="1200" cap="none" spc="0" normalizeH="0" baseline="0" noProof="0" dirty="0">
              <a:ln>
                <a:noFill/>
              </a:ln>
              <a:solidFill>
                <a:srgbClr val="0033CC"/>
              </a:solidFill>
              <a:effectLst/>
              <a:uLnTx/>
              <a:uFillTx/>
              <a:latin typeface="Arial"/>
              <a:ea typeface="+mn-ea"/>
              <a:cs typeface="Arial"/>
            </a:endParaRPr>
          </a:p>
        </p:txBody>
      </p:sp>
      <p:pic>
        <p:nvPicPr>
          <p:cNvPr id="2" name="Рисунок 1"/>
          <p:cNvPicPr>
            <a:picLocks noChangeAspect="1"/>
          </p:cNvPicPr>
          <p:nvPr/>
        </p:nvPicPr>
        <p:blipFill>
          <a:blip r:embed="rId2"/>
          <a:stretch>
            <a:fillRect/>
          </a:stretch>
        </p:blipFill>
        <p:spPr>
          <a:xfrm>
            <a:off x="5425498" y="92247"/>
            <a:ext cx="1775898" cy="483195"/>
          </a:xfrm>
          <a:prstGeom prst="rect">
            <a:avLst/>
          </a:prstGeom>
        </p:spPr>
      </p:pic>
      <p:pic>
        <p:nvPicPr>
          <p:cNvPr id="3" name="Рисунок 2"/>
          <p:cNvPicPr>
            <a:picLocks noChangeAspect="1"/>
          </p:cNvPicPr>
          <p:nvPr/>
        </p:nvPicPr>
        <p:blipFill>
          <a:blip r:embed="rId3"/>
          <a:stretch>
            <a:fillRect/>
          </a:stretch>
        </p:blipFill>
        <p:spPr>
          <a:xfrm>
            <a:off x="7201396" y="17517"/>
            <a:ext cx="799549" cy="603915"/>
          </a:xfrm>
          <a:prstGeom prst="rect">
            <a:avLst/>
          </a:prstGeom>
        </p:spPr>
      </p:pic>
      <p:pic>
        <p:nvPicPr>
          <p:cNvPr id="12" name="Рисунок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6580" y="17517"/>
            <a:ext cx="1718918" cy="632657"/>
          </a:xfrm>
          <a:prstGeom prst="rect">
            <a:avLst/>
          </a:prstGeom>
        </p:spPr>
      </p:pic>
      <p:pic>
        <p:nvPicPr>
          <p:cNvPr id="13" name="Рисунок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83178" y="55734"/>
            <a:ext cx="614902" cy="669526"/>
          </a:xfrm>
          <a:prstGeom prst="rect">
            <a:avLst/>
          </a:prstGeom>
        </p:spPr>
      </p:pic>
      <p:graphicFrame>
        <p:nvGraphicFramePr>
          <p:cNvPr id="17" name="Схема 16"/>
          <p:cNvGraphicFramePr/>
          <p:nvPr>
            <p:extLst>
              <p:ext uri="{D42A27DB-BD31-4B8C-83A1-F6EECF244321}">
                <p14:modId xmlns:p14="http://schemas.microsoft.com/office/powerpoint/2010/main" val="1067939209"/>
              </p:ext>
            </p:extLst>
          </p:nvPr>
        </p:nvGraphicFramePr>
        <p:xfrm>
          <a:off x="678098" y="984937"/>
          <a:ext cx="8075240" cy="154898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Объект 13"/>
          <p:cNvSpPr>
            <a:spLocks noGrp="1"/>
          </p:cNvSpPr>
          <p:nvPr>
            <p:ph sz="half" idx="1"/>
          </p:nvPr>
        </p:nvSpPr>
        <p:spPr>
          <a:xfrm>
            <a:off x="678098" y="2775724"/>
            <a:ext cx="3303059" cy="1188273"/>
          </a:xfrm>
        </p:spPr>
        <p:txBody>
          <a:bodyPr>
            <a:normAutofit lnSpcReduction="10000"/>
          </a:bodyPr>
          <a:lstStyle/>
          <a:p>
            <a:pPr marL="0" indent="0">
              <a:buNone/>
            </a:pPr>
            <a:r>
              <a:rPr lang="ru-RU" sz="1800" b="1" dirty="0"/>
              <a:t>Организатор: </a:t>
            </a:r>
            <a:r>
              <a:rPr lang="ru-RU" sz="1800" dirty="0" smtClean="0"/>
              <a:t>МОиН РТ</a:t>
            </a:r>
          </a:p>
          <a:p>
            <a:endParaRPr lang="ru-RU" sz="1800" dirty="0"/>
          </a:p>
          <a:p>
            <a:pPr marL="0" indent="0">
              <a:buNone/>
            </a:pPr>
            <a:r>
              <a:rPr lang="ru-RU" sz="1800" b="1" dirty="0"/>
              <a:t>Подача заявок: </a:t>
            </a:r>
            <a:endParaRPr lang="ru-RU" sz="1800" b="1" dirty="0" smtClean="0"/>
          </a:p>
          <a:p>
            <a:pPr marL="0" indent="0">
              <a:buNone/>
            </a:pPr>
            <a:r>
              <a:rPr lang="ru-RU" sz="1800" dirty="0" smtClean="0"/>
              <a:t>до </a:t>
            </a:r>
            <a:r>
              <a:rPr lang="ru-RU" sz="1800" dirty="0"/>
              <a:t>5 октября 2026 года</a:t>
            </a:r>
            <a:endParaRPr lang="ru-RU" sz="1800" dirty="0" smtClean="0"/>
          </a:p>
          <a:p>
            <a:endParaRPr lang="ru-RU" sz="1800" dirty="0" smtClean="0"/>
          </a:p>
        </p:txBody>
      </p:sp>
      <p:sp>
        <p:nvSpPr>
          <p:cNvPr id="14" name="Объект 14"/>
          <p:cNvSpPr txBox="1">
            <a:spLocks/>
          </p:cNvSpPr>
          <p:nvPr/>
        </p:nvSpPr>
        <p:spPr>
          <a:xfrm>
            <a:off x="3892065" y="2557428"/>
            <a:ext cx="5053964" cy="999032"/>
          </a:xfrm>
          <a:prstGeom prst="rect">
            <a:avLst/>
          </a:prstGeom>
        </p:spPr>
        <p:txBody>
          <a:bodyPr>
            <a:noAutofit/>
          </a:bodyPr>
          <a:lstStyle>
            <a:lvl1pPr marL="342900" indent="-342900" algn="l" defTabSz="914400">
              <a:spcBef>
                <a:spcPts val="0"/>
              </a:spcBef>
              <a:buFont typeface="Arial"/>
              <a:buChar char="•"/>
              <a:defRPr sz="3200">
                <a:solidFill>
                  <a:schemeClr val="tx1"/>
                </a:solidFill>
                <a:latin typeface="+mn-lt"/>
                <a:ea typeface="+mn-ea"/>
                <a:cs typeface="+mn-cs"/>
              </a:defRPr>
            </a:lvl1pPr>
            <a:lvl2pPr marL="742950" indent="-285750" algn="l" defTabSz="914400">
              <a:spcBef>
                <a:spcPts val="0"/>
              </a:spcBef>
              <a:buFont typeface="Arial"/>
              <a:buChar char="–"/>
              <a:defRPr sz="2800">
                <a:solidFill>
                  <a:schemeClr val="tx1"/>
                </a:solidFill>
                <a:latin typeface="+mn-lt"/>
                <a:ea typeface="+mn-ea"/>
                <a:cs typeface="+mn-cs"/>
              </a:defRPr>
            </a:lvl2pPr>
            <a:lvl3pPr marL="1143000" indent="-228600" algn="l" defTabSz="914400">
              <a:spcBef>
                <a:spcPts val="0"/>
              </a:spcBef>
              <a:buFont typeface="Arial"/>
              <a:buChar char="•"/>
              <a:defRPr sz="2400">
                <a:solidFill>
                  <a:schemeClr val="tx1"/>
                </a:solidFill>
                <a:latin typeface="+mn-lt"/>
                <a:ea typeface="+mn-ea"/>
                <a:cs typeface="+mn-cs"/>
              </a:defRPr>
            </a:lvl3pPr>
            <a:lvl4pPr marL="1600200" indent="-228600" algn="l" defTabSz="914400">
              <a:spcBef>
                <a:spcPts val="0"/>
              </a:spcBef>
              <a:buFont typeface="Arial"/>
              <a:buChar char="–"/>
              <a:defRPr sz="2000">
                <a:solidFill>
                  <a:schemeClr val="tx1"/>
                </a:solidFill>
                <a:latin typeface="+mn-lt"/>
                <a:ea typeface="+mn-ea"/>
                <a:cs typeface="+mn-cs"/>
              </a:defRPr>
            </a:lvl4pPr>
            <a:lvl5pPr marL="2057400" indent="-228600" algn="l" defTabSz="914400">
              <a:spcBef>
                <a:spcPts val="0"/>
              </a:spcBef>
              <a:buFont typeface="Arial"/>
              <a:buChar char="»"/>
              <a:defRPr sz="2000">
                <a:solidFill>
                  <a:schemeClr val="tx1"/>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a:lstStyle>
          <a:p>
            <a:pPr marL="0" indent="0">
              <a:buNone/>
            </a:pPr>
            <a:r>
              <a:rPr lang="ru-RU" sz="1600" dirty="0"/>
              <a:t>Заявки подаются в электронной форме на USB-флэш носителе по адресу: г. Казань, ул. Дзержинского, д. 3, </a:t>
            </a:r>
            <a:r>
              <a:rPr lang="ru-RU" sz="1600" dirty="0" err="1"/>
              <a:t>каб</a:t>
            </a:r>
            <a:r>
              <a:rPr lang="ru-RU" sz="1600" dirty="0"/>
              <a:t>. 213 либо по электронной почте: </a:t>
            </a:r>
            <a:r>
              <a:rPr lang="ru-RU" sz="1600" dirty="0">
                <a:hlinkClick r:id="rId11"/>
              </a:rPr>
              <a:t>G.A.Islamova@tatar.ru</a:t>
            </a:r>
            <a:r>
              <a:rPr lang="ru-RU" sz="1600" dirty="0"/>
              <a:t> </a:t>
            </a:r>
            <a:endParaRPr lang="ru-RU" sz="1600" dirty="0">
              <a:solidFill>
                <a:srgbClr val="FF0000"/>
              </a:solidFill>
            </a:endParaRPr>
          </a:p>
        </p:txBody>
      </p:sp>
      <p:sp>
        <p:nvSpPr>
          <p:cNvPr id="15" name="Объект 14"/>
          <p:cNvSpPr txBox="1">
            <a:spLocks/>
          </p:cNvSpPr>
          <p:nvPr/>
        </p:nvSpPr>
        <p:spPr>
          <a:xfrm>
            <a:off x="1102260" y="4234375"/>
            <a:ext cx="7479032" cy="689317"/>
          </a:xfrm>
          <a:prstGeom prst="rect">
            <a:avLst/>
          </a:prstGeom>
        </p:spPr>
        <p:txBody>
          <a:bodyPr>
            <a:normAutofit/>
          </a:bodyPr>
          <a:lstStyle>
            <a:lvl1pPr marL="342900" indent="-342900" algn="l" defTabSz="914400">
              <a:spcBef>
                <a:spcPts val="0"/>
              </a:spcBef>
              <a:buFont typeface="Arial"/>
              <a:buChar char="•"/>
              <a:defRPr sz="3200">
                <a:solidFill>
                  <a:schemeClr val="tx1"/>
                </a:solidFill>
                <a:latin typeface="+mn-lt"/>
                <a:ea typeface="+mn-ea"/>
                <a:cs typeface="+mn-cs"/>
              </a:defRPr>
            </a:lvl1pPr>
            <a:lvl2pPr marL="742950" indent="-285750" algn="l" defTabSz="914400">
              <a:spcBef>
                <a:spcPts val="0"/>
              </a:spcBef>
              <a:buFont typeface="Arial"/>
              <a:buChar char="–"/>
              <a:defRPr sz="2800">
                <a:solidFill>
                  <a:schemeClr val="tx1"/>
                </a:solidFill>
                <a:latin typeface="+mn-lt"/>
                <a:ea typeface="+mn-ea"/>
                <a:cs typeface="+mn-cs"/>
              </a:defRPr>
            </a:lvl2pPr>
            <a:lvl3pPr marL="1143000" indent="-228600" algn="l" defTabSz="914400">
              <a:spcBef>
                <a:spcPts val="0"/>
              </a:spcBef>
              <a:buFont typeface="Arial"/>
              <a:buChar char="•"/>
              <a:defRPr sz="2400">
                <a:solidFill>
                  <a:schemeClr val="tx1"/>
                </a:solidFill>
                <a:latin typeface="+mn-lt"/>
                <a:ea typeface="+mn-ea"/>
                <a:cs typeface="+mn-cs"/>
              </a:defRPr>
            </a:lvl3pPr>
            <a:lvl4pPr marL="1600200" indent="-228600" algn="l" defTabSz="914400">
              <a:spcBef>
                <a:spcPts val="0"/>
              </a:spcBef>
              <a:buFont typeface="Arial"/>
              <a:buChar char="–"/>
              <a:defRPr sz="2000">
                <a:solidFill>
                  <a:schemeClr val="tx1"/>
                </a:solidFill>
                <a:latin typeface="+mn-lt"/>
                <a:ea typeface="+mn-ea"/>
                <a:cs typeface="+mn-cs"/>
              </a:defRPr>
            </a:lvl4pPr>
            <a:lvl5pPr marL="2057400" indent="-228600" algn="l" defTabSz="914400">
              <a:spcBef>
                <a:spcPts val="0"/>
              </a:spcBef>
              <a:buFont typeface="Arial"/>
              <a:buChar char="»"/>
              <a:defRPr sz="2000">
                <a:solidFill>
                  <a:schemeClr val="tx1"/>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a:lstStyle>
          <a:p>
            <a:pPr marL="0" indent="0">
              <a:buNone/>
            </a:pPr>
            <a:r>
              <a:rPr lang="ru-RU" sz="1800" dirty="0" smtClean="0"/>
              <a:t>По всем </a:t>
            </a:r>
            <a:r>
              <a:rPr lang="ru-RU" sz="1800" dirty="0"/>
              <a:t>вопросам обращаться: Исламова Гульназ Алмазовна, (843)  222 79 </a:t>
            </a:r>
            <a:r>
              <a:rPr lang="ru-RU" sz="1800" dirty="0" smtClean="0"/>
              <a:t>56, </a:t>
            </a:r>
            <a:r>
              <a:rPr lang="en-US" sz="1800" u="sng" dirty="0" smtClean="0">
                <a:hlinkClick r:id="rId11"/>
              </a:rPr>
              <a:t>G.A.Islamova@tatar.ru</a:t>
            </a:r>
            <a:r>
              <a:rPr lang="ru-RU" sz="1800" u="sng" dirty="0" smtClean="0"/>
              <a:t> </a:t>
            </a:r>
            <a:endParaRPr lang="en-US" sz="1800" u="sng" dirty="0"/>
          </a:p>
        </p:txBody>
      </p:sp>
      <p:sp>
        <p:nvSpPr>
          <p:cNvPr id="20" name="Прямоугольник 19"/>
          <p:cNvSpPr/>
          <p:nvPr/>
        </p:nvSpPr>
        <p:spPr>
          <a:xfrm>
            <a:off x="3892065" y="3676381"/>
            <a:ext cx="4108880" cy="523220"/>
          </a:xfrm>
          <a:prstGeom prst="rect">
            <a:avLst/>
          </a:prstGeom>
        </p:spPr>
        <p:txBody>
          <a:bodyPr wrap="square">
            <a:spAutoFit/>
          </a:bodyPr>
          <a:lstStyle/>
          <a:p>
            <a:pPr lvl="0"/>
            <a:r>
              <a:rPr lang="ru-RU" dirty="0" smtClean="0"/>
              <a:t>Ознакомиться с положением можно по ссылке: </a:t>
            </a:r>
            <a:r>
              <a:rPr lang="en-US" dirty="0">
                <a:solidFill>
                  <a:prstClr val="black"/>
                </a:solidFill>
                <a:hlinkClick r:id="rId12"/>
              </a:rPr>
              <a:t>https://mon.tatarstan.ru/file/pub/pub_5063875.pdf</a:t>
            </a:r>
            <a:r>
              <a:rPr lang="ru-RU" dirty="0" smtClean="0">
                <a:solidFill>
                  <a:prstClr val="black"/>
                </a:solidFill>
              </a:rPr>
              <a:t>.</a:t>
            </a:r>
            <a:endParaRPr lang="ru-RU" dirty="0"/>
          </a:p>
        </p:txBody>
      </p:sp>
    </p:spTree>
    <p:extLst>
      <p:ext uri="{BB962C8B-B14F-4D97-AF65-F5344CB8AC3E}">
        <p14:creationId xmlns:p14="http://schemas.microsoft.com/office/powerpoint/2010/main" val="218408899"/>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878075" y="1694874"/>
            <a:ext cx="3687964" cy="289310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b="1" dirty="0">
                <a:solidFill>
                  <a:srgbClr val="FF0000"/>
                </a:solidFill>
              </a:rPr>
              <a:t>Прием </a:t>
            </a:r>
            <a:r>
              <a:rPr lang="ru-RU" b="1" dirty="0" smtClean="0">
                <a:solidFill>
                  <a:srgbClr val="FF0000"/>
                </a:solidFill>
              </a:rPr>
              <a:t>заявок: </a:t>
            </a:r>
            <a:r>
              <a:rPr lang="ru-RU" dirty="0"/>
              <a:t>до 15 </a:t>
            </a:r>
            <a:r>
              <a:rPr lang="ru-RU" dirty="0" smtClean="0"/>
              <a:t>октября</a:t>
            </a:r>
          </a:p>
          <a:p>
            <a:r>
              <a:rPr lang="ru-RU" dirty="0"/>
              <a:t>На соискание </a:t>
            </a:r>
            <a:r>
              <a:rPr lang="ru-RU" dirty="0" smtClean="0"/>
              <a:t>премии </a:t>
            </a:r>
            <a:r>
              <a:rPr lang="ru-RU" dirty="0"/>
              <a:t>могут выдвигаться научные работники, научно-педагогические работники образовательных организаций высшего образования, а также специалисты различных отраслей экономики, социальной сферы, оборонной промышленности, чей вклад в развитие отечественной науки и в инновационную деятельность соответствует критериям, указанным в пунктах 2 и 3 настоящего Положения.</a:t>
            </a:r>
          </a:p>
        </p:txBody>
      </p:sp>
      <p:sp>
        <p:nvSpPr>
          <p:cNvPr id="9" name="Прямоугольник 8"/>
          <p:cNvSpPr/>
          <p:nvPr/>
        </p:nvSpPr>
        <p:spPr>
          <a:xfrm>
            <a:off x="539552" y="4083918"/>
            <a:ext cx="8604448"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700" b="0" i="0" u="none" strike="noStrike" kern="1200" cap="none" spc="0" normalizeH="0" baseline="0" noProof="0" dirty="0">
              <a:ln>
                <a:noFill/>
              </a:ln>
              <a:solidFill>
                <a:srgbClr val="0033CC"/>
              </a:solidFill>
              <a:effectLst/>
              <a:uLnTx/>
              <a:uFillTx/>
              <a:latin typeface="Arial"/>
              <a:ea typeface="+mn-ea"/>
              <a:cs typeface="Arial"/>
            </a:endParaRPr>
          </a:p>
        </p:txBody>
      </p:sp>
      <p:pic>
        <p:nvPicPr>
          <p:cNvPr id="2" name="Рисунок 1"/>
          <p:cNvPicPr>
            <a:picLocks noChangeAspect="1"/>
          </p:cNvPicPr>
          <p:nvPr/>
        </p:nvPicPr>
        <p:blipFill>
          <a:blip r:embed="rId2"/>
          <a:stretch>
            <a:fillRect/>
          </a:stretch>
        </p:blipFill>
        <p:spPr>
          <a:xfrm>
            <a:off x="5425498" y="92247"/>
            <a:ext cx="1775898" cy="483195"/>
          </a:xfrm>
          <a:prstGeom prst="rect">
            <a:avLst/>
          </a:prstGeom>
        </p:spPr>
      </p:pic>
      <p:pic>
        <p:nvPicPr>
          <p:cNvPr id="3" name="Рисунок 2"/>
          <p:cNvPicPr>
            <a:picLocks noChangeAspect="1"/>
          </p:cNvPicPr>
          <p:nvPr/>
        </p:nvPicPr>
        <p:blipFill>
          <a:blip r:embed="rId3"/>
          <a:stretch>
            <a:fillRect/>
          </a:stretch>
        </p:blipFill>
        <p:spPr>
          <a:xfrm>
            <a:off x="7201396" y="17517"/>
            <a:ext cx="799549" cy="603915"/>
          </a:xfrm>
          <a:prstGeom prst="rect">
            <a:avLst/>
          </a:prstGeom>
        </p:spPr>
      </p:pic>
      <p:pic>
        <p:nvPicPr>
          <p:cNvPr id="12" name="Рисунок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6580" y="17517"/>
            <a:ext cx="1718918" cy="632657"/>
          </a:xfrm>
          <a:prstGeom prst="rect">
            <a:avLst/>
          </a:prstGeom>
        </p:spPr>
      </p:pic>
      <p:pic>
        <p:nvPicPr>
          <p:cNvPr id="13" name="Рисунок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83178" y="55734"/>
            <a:ext cx="614902" cy="669526"/>
          </a:xfrm>
          <a:prstGeom prst="rect">
            <a:avLst/>
          </a:prstGeom>
        </p:spPr>
      </p:pic>
      <p:graphicFrame>
        <p:nvGraphicFramePr>
          <p:cNvPr id="14" name="Схема 13"/>
          <p:cNvGraphicFramePr/>
          <p:nvPr>
            <p:extLst>
              <p:ext uri="{D42A27DB-BD31-4B8C-83A1-F6EECF244321}">
                <p14:modId xmlns:p14="http://schemas.microsoft.com/office/powerpoint/2010/main" val="1054700394"/>
              </p:ext>
            </p:extLst>
          </p:nvPr>
        </p:nvGraphicFramePr>
        <p:xfrm>
          <a:off x="1079292" y="978869"/>
          <a:ext cx="7525062" cy="62521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6" name="Рисунок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55492" y="1604084"/>
            <a:ext cx="2998033" cy="2998033"/>
          </a:xfrm>
          <a:prstGeom prst="rect">
            <a:avLst/>
          </a:prstGeom>
        </p:spPr>
      </p:pic>
      <p:pic>
        <p:nvPicPr>
          <p:cNvPr id="17" name="Рисунок 16"/>
          <p:cNvPicPr>
            <a:picLocks noChangeAspect="1"/>
          </p:cNvPicPr>
          <p:nvPr/>
        </p:nvPicPr>
        <p:blipFill>
          <a:blip r:embed="rId12" cstate="print">
            <a:extLst>
              <a:ext uri="{BEBA8EAE-BF5A-486C-A8C5-ECC9F3942E4B}">
                <a14:imgProps xmlns:a14="http://schemas.microsoft.com/office/drawing/2010/main">
                  <a14:imgLayer r:embed="rId13">
                    <a14:imgEffect>
                      <a14:backgroundRemoval t="1377" b="98551" l="217" r="97899">
                        <a14:foregroundMark x1="54638" y1="64420" x2="54638" y2="64420"/>
                        <a14:foregroundMark x1="40652" y1="60652" x2="40652" y2="60652"/>
                        <a14:foregroundMark x1="23261" y1="61812" x2="23261" y2="61812"/>
                        <a14:foregroundMark x1="10000" y1="70217" x2="10000" y2="70217"/>
                        <a14:foregroundMark x1="15145" y1="56232" x2="15145" y2="56232"/>
                        <a14:foregroundMark x1="27464" y1="45797" x2="27464" y2="45797"/>
                        <a14:foregroundMark x1="24855" y1="41594" x2="24855" y2="41594"/>
                        <a14:foregroundMark x1="13696" y1="41884" x2="13696" y2="41884"/>
                        <a14:foregroundMark x1="69058" y1="61159" x2="69058" y2="61159"/>
                        <a14:foregroundMark x1="80000" y1="65362" x2="80000" y2="65362"/>
                        <a14:foregroundMark x1="79275" y1="44203" x2="79275" y2="44203"/>
                        <a14:foregroundMark x1="70217" y1="43261" x2="70217" y2="43261"/>
                        <a14:foregroundMark x1="67174" y1="43261" x2="67174" y2="43261"/>
                        <a14:foregroundMark x1="56739" y1="75797" x2="56739" y2="75797"/>
                        <a14:foregroundMark x1="51594" y1="81377" x2="51594" y2="81377"/>
                        <a14:foregroundMark x1="47174" y1="82754" x2="47174" y2="82754"/>
                        <a14:foregroundMark x1="25145" y1="70435" x2="25145" y2="70435"/>
                        <a14:foregroundMark x1="26014" y1="73913" x2="26014" y2="73913"/>
                        <a14:foregroundMark x1="12319" y1="74130" x2="12319" y2="74130"/>
                        <a14:foregroundMark x1="10435" y1="74855" x2="10435" y2="74855"/>
                        <a14:foregroundMark x1="13261" y1="50435" x2="13261" y2="50435"/>
                        <a14:foregroundMark x1="11377" y1="54203" x2="11377" y2="54203"/>
                        <a14:foregroundMark x1="34203" y1="41884" x2="34203" y2="41884"/>
                        <a14:foregroundMark x1="34855" y1="37681" x2="34855" y2="37681"/>
                        <a14:foregroundMark x1="82101" y1="57899" x2="82101" y2="57899"/>
                        <a14:foregroundMark x1="15580" y1="45362" x2="15580" y2="45362"/>
                        <a14:foregroundMark x1="11884" y1="47174" x2="11884" y2="47174"/>
                        <a14:foregroundMark x1="9783" y1="53913" x2="9783" y2="53913"/>
                        <a14:foregroundMark x1="54203" y1="51377" x2="54203" y2="51377"/>
                        <a14:foregroundMark x1="51812" y1="50435" x2="51812" y2="50435"/>
                        <a14:foregroundMark x1="50942" y1="51159" x2="50942" y2="51159"/>
                        <a14:foregroundMark x1="79493" y1="59058" x2="79493" y2="59058"/>
                        <a14:foregroundMark x1="84855" y1="45797" x2="84855" y2="45797"/>
                        <a14:foregroundMark x1="77899" y1="47899" x2="77899" y2="47899"/>
                        <a14:foregroundMark x1="69783" y1="47681" x2="69783" y2="47681"/>
                        <a14:foregroundMark x1="69058" y1="50942" x2="69058" y2="50942"/>
                        <a14:foregroundMark x1="67681" y1="67391" x2="67681" y2="67391"/>
                        <a14:foregroundMark x1="77899" y1="55580" x2="77899" y2="55580"/>
                        <a14:foregroundMark x1="82754" y1="68841" x2="82754" y2="68841"/>
                        <a14:foregroundMark x1="78116" y1="68841" x2="78116" y2="68841"/>
                        <a14:foregroundMark x1="80652" y1="41377" x2="80652" y2="41377"/>
                        <a14:foregroundMark x1="78333" y1="40217" x2="78333" y2="40217"/>
                        <a14:foregroundMark x1="77681" y1="43043" x2="77681" y2="43043"/>
                        <a14:foregroundMark x1="29058" y1="41884" x2="29058" y2="41884"/>
                        <a14:foregroundMark x1="27174" y1="54855" x2="27174" y2="54855"/>
                        <a14:foregroundMark x1="26739" y1="61159" x2="26739" y2="61159"/>
                        <a14:foregroundMark x1="13478" y1="62754" x2="13478" y2="62754"/>
                        <a14:foregroundMark x1="10725" y1="68841" x2="10725" y2="68841"/>
                        <a14:foregroundMark x1="15362" y1="70000" x2="15362" y2="70000"/>
                        <a14:foregroundMark x1="15145" y1="72536" x2="15145" y2="72536"/>
                        <a14:foregroundMark x1="16957" y1="41594" x2="16957" y2="41594"/>
                        <a14:foregroundMark x1="24638" y1="39493" x2="24638" y2="39493"/>
                        <a14:foregroundMark x1="26522" y1="48841" x2="26522" y2="48841"/>
                        <a14:foregroundMark x1="24638" y1="49275" x2="24638" y2="49275"/>
                        <a14:foregroundMark x1="16014" y1="50000" x2="16014" y2="50000"/>
                        <a14:foregroundMark x1="15362" y1="53696" x2="15362" y2="53696"/>
                        <a14:foregroundMark x1="14203" y1="67391" x2="14203" y2="67391"/>
                        <a14:foregroundMark x1="16304" y1="61594" x2="16304" y2="61594"/>
                        <a14:foregroundMark x1="11159" y1="57391" x2="11159" y2="57391"/>
                        <a14:foregroundMark x1="83478" y1="49275" x2="83478" y2="49275"/>
                        <a14:foregroundMark x1="78116" y1="51594" x2="78116" y2="51594"/>
                        <a14:foregroundMark x1="76014" y1="51377" x2="76014" y2="51377"/>
                        <a14:foregroundMark x1="84638" y1="62319" x2="84638" y2="62319"/>
                        <a14:foregroundMark x1="83913" y1="62319" x2="83913" y2="62319"/>
                        <a14:foregroundMark x1="56014" y1="77681" x2="56014" y2="77681"/>
                        <a14:foregroundMark x1="51159" y1="78841" x2="51159" y2="78841"/>
                        <a14:foregroundMark x1="46014" y1="85580" x2="46014" y2="85580"/>
                      </a14:backgroundRemoval>
                    </a14:imgEffect>
                  </a14:imgLayer>
                </a14:imgProps>
              </a:ext>
              <a:ext uri="{28A0092B-C50C-407E-A947-70E740481C1C}">
                <a14:useLocalDpi xmlns:a14="http://schemas.microsoft.com/office/drawing/2010/main" val="0"/>
              </a:ext>
            </a:extLst>
          </a:blip>
          <a:stretch>
            <a:fillRect/>
          </a:stretch>
        </p:blipFill>
        <p:spPr>
          <a:xfrm>
            <a:off x="4222312" y="3316494"/>
            <a:ext cx="1827006" cy="1827006"/>
          </a:xfrm>
          <a:prstGeom prst="rect">
            <a:avLst/>
          </a:prstGeom>
        </p:spPr>
      </p:pic>
    </p:spTree>
    <p:extLst>
      <p:ext uri="{BB962C8B-B14F-4D97-AF65-F5344CB8AC3E}">
        <p14:creationId xmlns:p14="http://schemas.microsoft.com/office/powerpoint/2010/main" val="3715368857"/>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Arial"/>
        <a:cs typeface="Arial"/>
      </a:majorFont>
      <a:minorFont>
        <a:latin typeface="Arial"/>
        <a:ea typeface="Arial"/>
        <a:cs typeface="Arial"/>
      </a:minorFont>
    </a:fontScheme>
    <a:fmtScheme name="Стандартная">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3115</TotalTime>
  <Words>617</Words>
  <Application>Microsoft Office PowerPoint</Application>
  <DocSecurity>0</DocSecurity>
  <PresentationFormat>Экран (16:9)</PresentationFormat>
  <Paragraphs>53</Paragraphs>
  <Slides>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vt:i4>
      </vt:variant>
    </vt:vector>
  </HeadingPairs>
  <TitlesOfParts>
    <vt:vector size="10" baseType="lpstr">
      <vt:lpstr>Arial</vt:lpstr>
      <vt:lpstr>Calibri</vt:lpstr>
      <vt:lpstr>Times New Roman</vt:lpstr>
      <vt:lpstr>4_Тема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Реализация проекта создания ресурсных центров подготовки кадров в Республике Татарстан</dc:title>
  <dc:subject/>
  <dc:creator>User</dc:creator>
  <cp:keywords/>
  <dc:description/>
  <cp:lastModifiedBy>Семенова Елена Николаевна</cp:lastModifiedBy>
  <cp:revision>1795</cp:revision>
  <cp:lastPrinted>2025-06-30T09:14:23Z</cp:lastPrinted>
  <dcterms:created xsi:type="dcterms:W3CDTF">2016-02-05T15:59:35Z</dcterms:created>
  <dcterms:modified xsi:type="dcterms:W3CDTF">2026-07-17T08:54:17Z</dcterms:modified>
  <cp:category/>
  <dc:identifier/>
  <cp:contentStatus/>
  <dc:language/>
  <cp:version/>
</cp:coreProperties>
</file>