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</p:sldMasterIdLst>
  <p:sldIdLst>
    <p:sldId id="261" r:id="rId3"/>
    <p:sldId id="257" r:id="rId4"/>
    <p:sldId id="266" r:id="rId5"/>
    <p:sldId id="268" r:id="rId6"/>
    <p:sldId id="269" r:id="rId7"/>
    <p:sldId id="265" r:id="rId8"/>
    <p:sldId id="267" r:id="rId9"/>
    <p:sldId id="270" r:id="rId10"/>
    <p:sldId id="258" r:id="rId11"/>
    <p:sldId id="260" r:id="rId12"/>
    <p:sldId id="283" r:id="rId13"/>
    <p:sldId id="279" r:id="rId14"/>
    <p:sldId id="281" r:id="rId15"/>
    <p:sldId id="28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65" userDrawn="1">
          <p15:clr>
            <a:srgbClr val="A4A3A4"/>
          </p15:clr>
        </p15:guide>
        <p15:guide id="2" pos="257" userDrawn="1">
          <p15:clr>
            <a:srgbClr val="A4A3A4"/>
          </p15:clr>
        </p15:guide>
        <p15:guide id="3" orient="horz" pos="1253" userDrawn="1">
          <p15:clr>
            <a:srgbClr val="A4A3A4"/>
          </p15:clr>
        </p15:guide>
        <p15:guide id="4" pos="74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344" y="60"/>
      </p:cViewPr>
      <p:guideLst>
        <p:guide orient="horz" pos="4065"/>
        <p:guide pos="257"/>
        <p:guide orient="horz" pos="1253"/>
        <p:guide pos="742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9.2185949540998402E-2"/>
          <c:y val="4.4868825191837297E-2"/>
          <c:w val="0.6034961078197405"/>
          <c:h val="0.832310058641495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мероприятий, ед.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1.3123359580052493E-2"/>
                  <c:y val="-1.03626943005181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1863517060367453E-3"/>
                  <c:y val="-1.29533678756476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8740157480315445E-3"/>
                  <c:y val="-1.5544041450777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0498687664041995E-2"/>
                  <c:y val="-2.07253886010362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1811023622047244E-2"/>
                  <c:y val="-1.55440414507772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172</c:v>
                </c:pt>
                <c:pt idx="1">
                  <c:v>244</c:v>
                </c:pt>
                <c:pt idx="2">
                  <c:v>359</c:v>
                </c:pt>
                <c:pt idx="3">
                  <c:v>600</c:v>
                </c:pt>
                <c:pt idx="4">
                  <c:v>620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кол-во участников, тыс. чел.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dLbls>
            <c:dLbl>
              <c:idx val="0"/>
              <c:layout>
                <c:manualLayout>
                  <c:x val="1.3123359580052493E-2"/>
                  <c:y val="-5.18134715025897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748031496062992E-2"/>
                  <c:y val="-5.18134715025906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5748031496062992E-2"/>
                  <c:y val="2.59067357512953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099737532808398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0997375328083989E-2"/>
                  <c:y val="-1.55440414507772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52</c:v>
                </c:pt>
                <c:pt idx="1">
                  <c:v>66</c:v>
                </c:pt>
                <c:pt idx="2">
                  <c:v>81</c:v>
                </c:pt>
                <c:pt idx="3">
                  <c:v>225</c:v>
                </c:pt>
                <c:pt idx="4">
                  <c:v>230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100443472"/>
        <c:axId val="2100440208"/>
        <c:axId val="0"/>
      </c:bar3DChart>
      <c:catAx>
        <c:axId val="2100443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pPr>
            <a:endParaRPr lang="ru-RU"/>
          </a:p>
        </c:txPr>
        <c:crossAx val="2100440208"/>
        <c:crosses val="autoZero"/>
        <c:auto val="1"/>
        <c:lblAlgn val="ctr"/>
        <c:lblOffset val="100"/>
        <c:noMultiLvlLbl val="0"/>
      </c:catAx>
      <c:valAx>
        <c:axId val="21004402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pPr>
            <a:endParaRPr lang="ru-RU"/>
          </a:p>
        </c:txPr>
        <c:crossAx val="21004434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817487806655209"/>
          <c:y val="0.70529739148533233"/>
          <c:w val="0.29632283797624998"/>
          <c:h val="0.2947026085146676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 b="0" cap="none" spc="0">
          <a:ln w="0"/>
          <a:solidFill>
            <a:schemeClr val="accent1"/>
          </a:solidFill>
          <a:effectLst>
            <a:outerShdw blurRad="38100" dist="25400" dir="5400000" algn="ctr" rotWithShape="0">
              <a:srgbClr val="6E747A">
                <a:alpha val="43000"/>
              </a:srgbClr>
            </a:outerShdw>
          </a:effectLst>
        </a:defRPr>
      </a:pPr>
      <a:endParaRPr lang="ru-RU"/>
    </a:p>
  </c:txPr>
  <c:externalData r:id="rId1">
    <c:autoUpdate val="0"/>
  </c:externalData>
  <c:userShapes r:id="rId2"/>
</c:chartSpac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png"/><Relationship Id="rId10" Type="http://schemas.openxmlformats.org/officeDocument/2006/relationships/image" Target="../media/image48.jpe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png"/><Relationship Id="rId10" Type="http://schemas.openxmlformats.org/officeDocument/2006/relationships/image" Target="../media/image48.jpe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04BD1B-84E4-48DD-AB8E-2A00045CB5D2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53B78B8B-DFDB-41B0-B09F-5DAB89C70439}">
      <dgm:prSet phldrT="[Текст]" custT="1"/>
      <dgm:spPr/>
      <dgm:t>
        <a:bodyPr/>
        <a:lstStyle/>
        <a:p>
          <a:r>
            <a:rPr lang="ru-RU" sz="600" b="1" dirty="0" smtClean="0">
              <a:solidFill>
                <a:schemeClr val="tx1"/>
              </a:solidFill>
            </a:rPr>
            <a:t>«</a:t>
          </a:r>
          <a:r>
            <a:rPr lang="en-US" sz="600" b="1" dirty="0" smtClean="0">
              <a:solidFill>
                <a:schemeClr val="tx1"/>
              </a:solidFill>
            </a:rPr>
            <a:t>Fun&amp;Sun</a:t>
          </a:r>
          <a:r>
            <a:rPr lang="ru-RU" sz="600" b="1" dirty="0" smtClean="0">
              <a:solidFill>
                <a:schemeClr val="tx1"/>
              </a:solidFill>
            </a:rPr>
            <a:t>»</a:t>
          </a:r>
        </a:p>
        <a:p>
          <a:r>
            <a:rPr lang="ru-RU" sz="600" b="1" dirty="0" smtClean="0">
              <a:solidFill>
                <a:schemeClr val="tx1"/>
              </a:solidFill>
            </a:rPr>
            <a:t>Наставник: доцент </a:t>
          </a:r>
        </a:p>
        <a:p>
          <a:r>
            <a:rPr lang="ru-RU" sz="600" b="1" dirty="0" smtClean="0">
              <a:solidFill>
                <a:schemeClr val="tx1"/>
              </a:solidFill>
            </a:rPr>
            <a:t>Веслогузова М.В.</a:t>
          </a:r>
          <a:endParaRPr lang="ru-RU" sz="600" b="1" dirty="0">
            <a:solidFill>
              <a:schemeClr val="tx1"/>
            </a:solidFill>
          </a:endParaRPr>
        </a:p>
      </dgm:t>
    </dgm:pt>
    <dgm:pt modelId="{F84EFCAE-DD19-43CF-8883-6B70EAE715D9}" type="parTrans" cxnId="{7B8392D5-0BF3-4281-8C5D-453B146C15A2}">
      <dgm:prSet/>
      <dgm:spPr/>
      <dgm:t>
        <a:bodyPr/>
        <a:lstStyle/>
        <a:p>
          <a:endParaRPr lang="ru-RU"/>
        </a:p>
      </dgm:t>
    </dgm:pt>
    <dgm:pt modelId="{2D5C657E-9FA4-4682-AE40-9E2E3C892FDC}" type="sibTrans" cxnId="{7B8392D5-0BF3-4281-8C5D-453B146C15A2}">
      <dgm:prSet/>
      <dgm:spPr/>
      <dgm:t>
        <a:bodyPr/>
        <a:lstStyle/>
        <a:p>
          <a:endParaRPr lang="ru-RU"/>
        </a:p>
      </dgm:t>
    </dgm:pt>
    <dgm:pt modelId="{027E0B0B-72D4-4A00-865F-6AEC58482178}">
      <dgm:prSet phldrT="[Текст]" custT="1"/>
      <dgm:spPr/>
      <dgm:t>
        <a:bodyPr/>
        <a:lstStyle/>
        <a:p>
          <a:r>
            <a:rPr lang="ru-RU" sz="600" b="1" dirty="0" smtClean="0">
              <a:solidFill>
                <a:schemeClr val="tx1"/>
              </a:solidFill>
            </a:rPr>
            <a:t>Парк «Лес чудес»</a:t>
          </a:r>
        </a:p>
        <a:p>
          <a:r>
            <a:rPr lang="ru-RU" sz="600" b="1" dirty="0" smtClean="0">
              <a:solidFill>
                <a:schemeClr val="tx1"/>
              </a:solidFill>
            </a:rPr>
            <a:t>Наставник: директор Артёменко О.Н</a:t>
          </a:r>
          <a:endParaRPr lang="ru-RU" sz="600" b="1" dirty="0">
            <a:solidFill>
              <a:schemeClr val="tx1"/>
            </a:solidFill>
          </a:endParaRPr>
        </a:p>
      </dgm:t>
    </dgm:pt>
    <dgm:pt modelId="{2495D930-9CDB-450B-B2D5-4F6F4D5F4763}" type="parTrans" cxnId="{0C0B763F-912B-4F98-9CCD-F5BA0BA21DDF}">
      <dgm:prSet/>
      <dgm:spPr/>
      <dgm:t>
        <a:bodyPr/>
        <a:lstStyle/>
        <a:p>
          <a:endParaRPr lang="ru-RU"/>
        </a:p>
      </dgm:t>
    </dgm:pt>
    <dgm:pt modelId="{2D82A45C-4E80-4DDA-A98C-AA5F80D5CE16}" type="sibTrans" cxnId="{0C0B763F-912B-4F98-9CCD-F5BA0BA21DDF}">
      <dgm:prSet/>
      <dgm:spPr/>
      <dgm:t>
        <a:bodyPr/>
        <a:lstStyle/>
        <a:p>
          <a:endParaRPr lang="ru-RU"/>
        </a:p>
      </dgm:t>
    </dgm:pt>
    <dgm:pt modelId="{C7E1E56A-5303-4465-98FA-BDE8BEEB96AC}">
      <dgm:prSet phldrT="[Текст]" custT="1"/>
      <dgm:spPr/>
      <dgm:t>
        <a:bodyPr/>
        <a:lstStyle/>
        <a:p>
          <a:r>
            <a:rPr lang="ru-RU" sz="600" b="1" dirty="0" smtClean="0">
              <a:solidFill>
                <a:schemeClr val="tx1"/>
              </a:solidFill>
            </a:rPr>
            <a:t>«</a:t>
          </a:r>
          <a:r>
            <a:rPr lang="en-US" sz="600" b="1" dirty="0" smtClean="0">
              <a:solidFill>
                <a:schemeClr val="tx1"/>
              </a:solidFill>
            </a:rPr>
            <a:t>Courtyard by Marriott Kazan</a:t>
          </a:r>
          <a:r>
            <a:rPr lang="ru-RU" sz="600" b="1" dirty="0" smtClean="0">
              <a:solidFill>
                <a:schemeClr val="tx1"/>
              </a:solidFill>
            </a:rPr>
            <a:t>»</a:t>
          </a:r>
        </a:p>
        <a:p>
          <a:r>
            <a:rPr lang="ru-RU" sz="600" b="1" dirty="0" smtClean="0">
              <a:solidFill>
                <a:schemeClr val="tx1"/>
              </a:solidFill>
            </a:rPr>
            <a:t>Наставник:  Доминова Л.Р.</a:t>
          </a:r>
          <a:endParaRPr lang="ru-RU" sz="600" b="1" dirty="0">
            <a:solidFill>
              <a:schemeClr val="tx1"/>
            </a:solidFill>
          </a:endParaRPr>
        </a:p>
      </dgm:t>
    </dgm:pt>
    <dgm:pt modelId="{BD59A6E5-4CEE-49E3-8504-BAE19A2BAFD2}" type="parTrans" cxnId="{F405353D-DC4A-423E-B31D-3DA2A95E11BD}">
      <dgm:prSet/>
      <dgm:spPr/>
      <dgm:t>
        <a:bodyPr/>
        <a:lstStyle/>
        <a:p>
          <a:endParaRPr lang="ru-RU"/>
        </a:p>
      </dgm:t>
    </dgm:pt>
    <dgm:pt modelId="{33D09B2B-91D2-4A1C-9AE4-CD720C9D2BEC}" type="sibTrans" cxnId="{F405353D-DC4A-423E-B31D-3DA2A95E11BD}">
      <dgm:prSet/>
      <dgm:spPr/>
      <dgm:t>
        <a:bodyPr/>
        <a:lstStyle/>
        <a:p>
          <a:endParaRPr lang="ru-RU"/>
        </a:p>
      </dgm:t>
    </dgm:pt>
    <dgm:pt modelId="{058F921A-9E93-4C2B-8110-DE913FB57179}">
      <dgm:prSet phldrT="[Текст]" custT="1"/>
      <dgm:spPr/>
      <dgm:t>
        <a:bodyPr/>
        <a:lstStyle/>
        <a:p>
          <a:r>
            <a:rPr lang="ru-RU" sz="600" b="1" dirty="0" smtClean="0">
              <a:solidFill>
                <a:schemeClr val="tx1"/>
              </a:solidFill>
            </a:rPr>
            <a:t>Туроператор «Лидер Казань»</a:t>
          </a:r>
        </a:p>
        <a:p>
          <a:r>
            <a:rPr lang="ru-RU" sz="600" b="1" dirty="0" smtClean="0">
              <a:solidFill>
                <a:schemeClr val="tx1"/>
              </a:solidFill>
            </a:rPr>
            <a:t>Наставник: доцент Мустафина А.А.</a:t>
          </a:r>
          <a:endParaRPr lang="ru-RU" sz="600" b="1" dirty="0">
            <a:solidFill>
              <a:schemeClr val="tx1"/>
            </a:solidFill>
          </a:endParaRPr>
        </a:p>
      </dgm:t>
    </dgm:pt>
    <dgm:pt modelId="{5EA86965-E592-4C54-88E6-498E2441D7AF}" type="parTrans" cxnId="{F06C954B-58A2-4712-BE10-DCC846069C1D}">
      <dgm:prSet/>
      <dgm:spPr/>
      <dgm:t>
        <a:bodyPr/>
        <a:lstStyle/>
        <a:p>
          <a:endParaRPr lang="ru-RU"/>
        </a:p>
      </dgm:t>
    </dgm:pt>
    <dgm:pt modelId="{A2EBD39B-C318-46EA-B37F-91558F4DC090}" type="sibTrans" cxnId="{F06C954B-58A2-4712-BE10-DCC846069C1D}">
      <dgm:prSet/>
      <dgm:spPr/>
      <dgm:t>
        <a:bodyPr/>
        <a:lstStyle/>
        <a:p>
          <a:endParaRPr lang="ru-RU"/>
        </a:p>
      </dgm:t>
    </dgm:pt>
    <dgm:pt modelId="{AC3DF7F3-E47C-4D81-84F3-F141487E28F5}">
      <dgm:prSet phldrT="[Текст]" custT="1"/>
      <dgm:spPr/>
      <dgm:t>
        <a:bodyPr/>
        <a:lstStyle/>
        <a:p>
          <a:r>
            <a:rPr lang="ru-RU" sz="600" b="1" dirty="0" smtClean="0">
              <a:solidFill>
                <a:schemeClr val="tx1"/>
              </a:solidFill>
            </a:rPr>
            <a:t>«Гостеприимная Казань»</a:t>
          </a:r>
        </a:p>
        <a:p>
          <a:r>
            <a:rPr lang="ru-RU" sz="600" b="1" dirty="0" smtClean="0">
              <a:solidFill>
                <a:schemeClr val="tx1"/>
              </a:solidFill>
            </a:rPr>
            <a:t>Наставник: Баширова Ю.В.</a:t>
          </a:r>
          <a:endParaRPr lang="ru-RU" sz="600" b="1" dirty="0">
            <a:solidFill>
              <a:schemeClr val="tx1"/>
            </a:solidFill>
          </a:endParaRPr>
        </a:p>
      </dgm:t>
    </dgm:pt>
    <dgm:pt modelId="{5DBF66B2-AFDF-4BC1-8AB3-2E72E0DE9EB9}" type="parTrans" cxnId="{EDFB370C-3B74-4E73-AC54-CB023FFF176B}">
      <dgm:prSet/>
      <dgm:spPr/>
      <dgm:t>
        <a:bodyPr/>
        <a:lstStyle/>
        <a:p>
          <a:endParaRPr lang="ru-RU"/>
        </a:p>
      </dgm:t>
    </dgm:pt>
    <dgm:pt modelId="{64875CBE-433B-43B7-B8F8-F97A7B5410AD}" type="sibTrans" cxnId="{EDFB370C-3B74-4E73-AC54-CB023FFF176B}">
      <dgm:prSet/>
      <dgm:spPr/>
      <dgm:t>
        <a:bodyPr/>
        <a:lstStyle/>
        <a:p>
          <a:endParaRPr lang="ru-RU"/>
        </a:p>
      </dgm:t>
    </dgm:pt>
    <dgm:pt modelId="{810FD030-A34A-42A2-AFF1-176678A0147E}">
      <dgm:prSet phldrT="[Текст]" custT="1"/>
      <dgm:spPr/>
      <dgm:t>
        <a:bodyPr/>
        <a:lstStyle/>
        <a:p>
          <a:r>
            <a:rPr lang="ru-RU" sz="600" b="1" dirty="0" smtClean="0">
              <a:solidFill>
                <a:schemeClr val="tx1"/>
              </a:solidFill>
            </a:rPr>
            <a:t>«</a:t>
          </a:r>
          <a:r>
            <a:rPr lang="en-US" sz="600" b="1" dirty="0" smtClean="0">
              <a:solidFill>
                <a:schemeClr val="tx1"/>
              </a:solidFill>
            </a:rPr>
            <a:t>Kazan Palace by Tasigo</a:t>
          </a:r>
          <a:r>
            <a:rPr lang="ru-RU" sz="600" b="1" dirty="0" smtClean="0">
              <a:solidFill>
                <a:schemeClr val="tx1"/>
              </a:solidFill>
            </a:rPr>
            <a:t>»</a:t>
          </a:r>
        </a:p>
        <a:p>
          <a:r>
            <a:rPr lang="ru-RU" sz="600" b="1" dirty="0" smtClean="0">
              <a:solidFill>
                <a:schemeClr val="tx1"/>
              </a:solidFill>
            </a:rPr>
            <a:t>Наставник: доцент</a:t>
          </a:r>
        </a:p>
        <a:p>
          <a:r>
            <a:rPr lang="ru-RU" sz="600" b="1" dirty="0" smtClean="0">
              <a:solidFill>
                <a:schemeClr val="tx1"/>
              </a:solidFill>
            </a:rPr>
            <a:t> Муртазина Г.Р</a:t>
          </a:r>
          <a:r>
            <a:rPr lang="ru-RU" sz="600" dirty="0" smtClean="0">
              <a:solidFill>
                <a:schemeClr val="tx1"/>
              </a:solidFill>
            </a:rPr>
            <a:t>.</a:t>
          </a:r>
          <a:endParaRPr lang="ru-RU" sz="600" dirty="0">
            <a:solidFill>
              <a:schemeClr val="tx1"/>
            </a:solidFill>
          </a:endParaRPr>
        </a:p>
      </dgm:t>
    </dgm:pt>
    <dgm:pt modelId="{7E8DC28A-5811-4B38-8BB4-33E77023BFBE}" type="parTrans" cxnId="{03CF2BA3-5736-46FA-AE09-49CDB2DDF7CE}">
      <dgm:prSet/>
      <dgm:spPr/>
      <dgm:t>
        <a:bodyPr/>
        <a:lstStyle/>
        <a:p>
          <a:endParaRPr lang="ru-RU"/>
        </a:p>
      </dgm:t>
    </dgm:pt>
    <dgm:pt modelId="{2363B7CA-759B-4000-A10C-F8D5DB8408FA}" type="sibTrans" cxnId="{03CF2BA3-5736-46FA-AE09-49CDB2DDF7CE}">
      <dgm:prSet/>
      <dgm:spPr/>
      <dgm:t>
        <a:bodyPr/>
        <a:lstStyle/>
        <a:p>
          <a:endParaRPr lang="ru-RU"/>
        </a:p>
      </dgm:t>
    </dgm:pt>
    <dgm:pt modelId="{B01DE4F4-B9D1-434B-A9F7-95EB2BE40913}">
      <dgm:prSet phldrT="[Текст]" custT="1"/>
      <dgm:spPr/>
      <dgm:t>
        <a:bodyPr/>
        <a:lstStyle/>
        <a:p>
          <a:r>
            <a:rPr lang="ru-RU" sz="600" b="1" dirty="0" smtClean="0">
              <a:solidFill>
                <a:schemeClr val="tx1"/>
              </a:solidFill>
            </a:rPr>
            <a:t>Гостиница «</a:t>
          </a:r>
          <a:r>
            <a:rPr lang="en-US" sz="600" b="1" dirty="0" smtClean="0">
              <a:solidFill>
                <a:schemeClr val="tx1"/>
              </a:solidFill>
            </a:rPr>
            <a:t>Raymond</a:t>
          </a:r>
          <a:r>
            <a:rPr lang="ru-RU" sz="600" b="1" dirty="0" smtClean="0">
              <a:solidFill>
                <a:schemeClr val="tx1"/>
              </a:solidFill>
            </a:rPr>
            <a:t>» </a:t>
          </a:r>
        </a:p>
        <a:p>
          <a:r>
            <a:rPr lang="ru-RU" sz="600" b="1" dirty="0" smtClean="0">
              <a:solidFill>
                <a:schemeClr val="tx1"/>
              </a:solidFill>
            </a:rPr>
            <a:t>Наставник: доцент </a:t>
          </a:r>
        </a:p>
        <a:p>
          <a:r>
            <a:rPr lang="ru-RU" sz="600" b="1" dirty="0" smtClean="0">
              <a:solidFill>
                <a:schemeClr val="tx1"/>
              </a:solidFill>
            </a:rPr>
            <a:t>Пережогина О.Н.</a:t>
          </a:r>
        </a:p>
        <a:p>
          <a:r>
            <a:rPr lang="ru-RU" sz="600" b="1" dirty="0" smtClean="0">
              <a:solidFill>
                <a:schemeClr val="tx1"/>
              </a:solidFill>
            </a:rPr>
            <a:t>Ст. преп. Соломина И.С.</a:t>
          </a:r>
          <a:endParaRPr lang="ru-RU" sz="600" b="1" dirty="0">
            <a:solidFill>
              <a:schemeClr val="tx1"/>
            </a:solidFill>
          </a:endParaRPr>
        </a:p>
      </dgm:t>
    </dgm:pt>
    <dgm:pt modelId="{2707A4EC-854B-4FF3-84DF-F686DB93DDA7}" type="parTrans" cxnId="{2A4B2E3A-2836-49B3-9501-9F475A1A34A1}">
      <dgm:prSet/>
      <dgm:spPr/>
      <dgm:t>
        <a:bodyPr/>
        <a:lstStyle/>
        <a:p>
          <a:endParaRPr lang="ru-RU"/>
        </a:p>
      </dgm:t>
    </dgm:pt>
    <dgm:pt modelId="{B445A011-9C0F-4F27-A98D-D6FB796A075B}" type="sibTrans" cxnId="{2A4B2E3A-2836-49B3-9501-9F475A1A34A1}">
      <dgm:prSet/>
      <dgm:spPr/>
      <dgm:t>
        <a:bodyPr/>
        <a:lstStyle/>
        <a:p>
          <a:endParaRPr lang="ru-RU"/>
        </a:p>
      </dgm:t>
    </dgm:pt>
    <dgm:pt modelId="{AB23BEEC-4258-4546-82D4-06440FC47DD1}">
      <dgm:prSet phldrT="[Текст]" custT="1"/>
      <dgm:spPr/>
      <dgm:t>
        <a:bodyPr/>
        <a:lstStyle/>
        <a:p>
          <a:r>
            <a:rPr lang="ru-RU" sz="600" b="1" dirty="0" smtClean="0">
              <a:solidFill>
                <a:schemeClr val="tx1"/>
              </a:solidFill>
            </a:rPr>
            <a:t>«МосГорТур»</a:t>
          </a:r>
        </a:p>
        <a:p>
          <a:r>
            <a:rPr lang="ru-RU" sz="600" b="1" dirty="0" smtClean="0">
              <a:solidFill>
                <a:schemeClr val="tx1"/>
              </a:solidFill>
            </a:rPr>
            <a:t>Наставник: доцент Веслогузова М.В.</a:t>
          </a:r>
          <a:endParaRPr lang="ru-RU" sz="600" b="1" dirty="0">
            <a:solidFill>
              <a:schemeClr val="tx1"/>
            </a:solidFill>
          </a:endParaRPr>
        </a:p>
      </dgm:t>
    </dgm:pt>
    <dgm:pt modelId="{FB16162C-F1EB-4D46-8E42-A021C1070619}" type="parTrans" cxnId="{63066341-8084-4233-8CF8-8EDB59DDB292}">
      <dgm:prSet/>
      <dgm:spPr/>
      <dgm:t>
        <a:bodyPr/>
        <a:lstStyle/>
        <a:p>
          <a:endParaRPr lang="ru-RU"/>
        </a:p>
      </dgm:t>
    </dgm:pt>
    <dgm:pt modelId="{19672FEE-8C9A-40A9-9901-F4FCA1995BC9}" type="sibTrans" cxnId="{63066341-8084-4233-8CF8-8EDB59DDB292}">
      <dgm:prSet/>
      <dgm:spPr/>
      <dgm:t>
        <a:bodyPr/>
        <a:lstStyle/>
        <a:p>
          <a:endParaRPr lang="ru-RU"/>
        </a:p>
      </dgm:t>
    </dgm:pt>
    <dgm:pt modelId="{544A3ADD-BDDC-4632-9832-0F0E60E7B04D}">
      <dgm:prSet phldrT="[Текст]" custT="1"/>
      <dgm:spPr/>
      <dgm:t>
        <a:bodyPr/>
        <a:lstStyle/>
        <a:p>
          <a:r>
            <a:rPr lang="ru-RU" sz="600" b="1" dirty="0" smtClean="0">
              <a:solidFill>
                <a:schemeClr val="tx1"/>
              </a:solidFill>
            </a:rPr>
            <a:t>ООО «Шевалье», ресторан «Лёвен»</a:t>
          </a:r>
        </a:p>
        <a:p>
          <a:r>
            <a:rPr lang="ru-RU" sz="600" b="1" dirty="0" smtClean="0">
              <a:solidFill>
                <a:schemeClr val="tx1"/>
              </a:solidFill>
            </a:rPr>
            <a:t>Наставник: доцент Мирзиев И.Х</a:t>
          </a:r>
          <a:r>
            <a:rPr lang="ru-RU" sz="600" dirty="0" smtClean="0">
              <a:solidFill>
                <a:schemeClr val="tx1"/>
              </a:solidFill>
            </a:rPr>
            <a:t>.</a:t>
          </a:r>
          <a:endParaRPr lang="ru-RU" sz="600" dirty="0">
            <a:solidFill>
              <a:schemeClr val="tx1"/>
            </a:solidFill>
          </a:endParaRPr>
        </a:p>
      </dgm:t>
    </dgm:pt>
    <dgm:pt modelId="{BE8D8014-8AA6-4574-A88C-49E901DFC857}" type="parTrans" cxnId="{EB358581-688E-4745-A94A-2AF2D72D6609}">
      <dgm:prSet/>
      <dgm:spPr/>
      <dgm:t>
        <a:bodyPr/>
        <a:lstStyle/>
        <a:p>
          <a:endParaRPr lang="ru-RU"/>
        </a:p>
      </dgm:t>
    </dgm:pt>
    <dgm:pt modelId="{E30A7BC5-871F-4BD4-9046-8807B133AC97}" type="sibTrans" cxnId="{EB358581-688E-4745-A94A-2AF2D72D6609}">
      <dgm:prSet/>
      <dgm:spPr/>
      <dgm:t>
        <a:bodyPr/>
        <a:lstStyle/>
        <a:p>
          <a:endParaRPr lang="ru-RU"/>
        </a:p>
      </dgm:t>
    </dgm:pt>
    <dgm:pt modelId="{5C8E4CF9-1957-4D72-A2B7-20311E970DDC}">
      <dgm:prSet phldrT="[Текст]" custT="1"/>
      <dgm:spPr/>
      <dgm:t>
        <a:bodyPr/>
        <a:lstStyle/>
        <a:p>
          <a:r>
            <a:rPr lang="ru-RU" sz="600" b="1" dirty="0" smtClean="0">
              <a:solidFill>
                <a:schemeClr val="tx1"/>
              </a:solidFill>
            </a:rPr>
            <a:t>ООО «Южанка»,  ресторан «Мангал»</a:t>
          </a:r>
        </a:p>
        <a:p>
          <a:r>
            <a:rPr lang="ru-RU" sz="600" b="1" dirty="0" smtClean="0">
              <a:solidFill>
                <a:schemeClr val="tx1"/>
              </a:solidFill>
            </a:rPr>
            <a:t>Наставник: директор Половникова А.В.</a:t>
          </a:r>
          <a:endParaRPr lang="ru-RU" sz="600" b="1" dirty="0">
            <a:solidFill>
              <a:schemeClr val="tx1"/>
            </a:solidFill>
          </a:endParaRPr>
        </a:p>
      </dgm:t>
    </dgm:pt>
    <dgm:pt modelId="{520D254E-5177-4829-A264-DF534CE97039}" type="parTrans" cxnId="{CC40C1C3-8ACA-44C3-B9BB-63157CE32F0F}">
      <dgm:prSet/>
      <dgm:spPr/>
      <dgm:t>
        <a:bodyPr/>
        <a:lstStyle/>
        <a:p>
          <a:endParaRPr lang="ru-RU"/>
        </a:p>
      </dgm:t>
    </dgm:pt>
    <dgm:pt modelId="{D8CB8FCC-61F2-4DC4-94BF-0D6928A21D09}" type="sibTrans" cxnId="{CC40C1C3-8ACA-44C3-B9BB-63157CE32F0F}">
      <dgm:prSet/>
      <dgm:spPr/>
      <dgm:t>
        <a:bodyPr/>
        <a:lstStyle/>
        <a:p>
          <a:endParaRPr lang="ru-RU"/>
        </a:p>
      </dgm:t>
    </dgm:pt>
    <dgm:pt modelId="{9E1478E8-4967-44B1-883D-AEF1C6E839F1}">
      <dgm:prSet phldrT="[Текст]" custT="1"/>
      <dgm:spPr/>
      <dgm:t>
        <a:bodyPr/>
        <a:lstStyle/>
        <a:p>
          <a:r>
            <a:rPr lang="ru-RU" sz="600" b="1" dirty="0" smtClean="0">
              <a:solidFill>
                <a:schemeClr val="tx1"/>
              </a:solidFill>
            </a:rPr>
            <a:t>Санаторий «Кленовая Гора»</a:t>
          </a:r>
        </a:p>
        <a:p>
          <a:r>
            <a:rPr lang="ru-RU" sz="600" b="1" dirty="0" smtClean="0">
              <a:solidFill>
                <a:schemeClr val="tx1"/>
              </a:solidFill>
            </a:rPr>
            <a:t>Наставник: доцент Мирзиев И.Х.</a:t>
          </a:r>
          <a:endParaRPr lang="ru-RU" sz="600" b="1" dirty="0">
            <a:solidFill>
              <a:schemeClr val="tx1"/>
            </a:solidFill>
          </a:endParaRPr>
        </a:p>
      </dgm:t>
    </dgm:pt>
    <dgm:pt modelId="{7DEFF0D6-4294-4FAD-BBD6-897FDDD91550}" type="parTrans" cxnId="{4F1E3B97-4EAB-44CE-BC22-2DBBBCF41FE4}">
      <dgm:prSet/>
      <dgm:spPr/>
      <dgm:t>
        <a:bodyPr/>
        <a:lstStyle/>
        <a:p>
          <a:endParaRPr lang="ru-RU"/>
        </a:p>
      </dgm:t>
    </dgm:pt>
    <dgm:pt modelId="{7536AF93-B245-4D1A-B0DC-3341E0973905}" type="sibTrans" cxnId="{4F1E3B97-4EAB-44CE-BC22-2DBBBCF41FE4}">
      <dgm:prSet/>
      <dgm:spPr/>
      <dgm:t>
        <a:bodyPr/>
        <a:lstStyle/>
        <a:p>
          <a:endParaRPr lang="ru-RU"/>
        </a:p>
      </dgm:t>
    </dgm:pt>
    <dgm:pt modelId="{BFC15AB4-44F5-4621-AC45-F25E6D80815F}">
      <dgm:prSet phldrT="[Текст]" custT="1"/>
      <dgm:spPr/>
      <dgm:t>
        <a:bodyPr/>
        <a:lstStyle/>
        <a:p>
          <a:r>
            <a:rPr lang="ru-RU" sz="600" b="1" dirty="0" smtClean="0">
              <a:solidFill>
                <a:schemeClr val="tx1"/>
              </a:solidFill>
            </a:rPr>
            <a:t>Ресторан «</a:t>
          </a:r>
          <a:r>
            <a:rPr lang="en-US" sz="600" b="1" dirty="0" smtClean="0">
              <a:solidFill>
                <a:schemeClr val="tx1"/>
              </a:solidFill>
            </a:rPr>
            <a:t>La Famiglia</a:t>
          </a:r>
          <a:r>
            <a:rPr lang="ru-RU" sz="600" b="1" dirty="0" smtClean="0">
              <a:solidFill>
                <a:schemeClr val="tx1"/>
              </a:solidFill>
            </a:rPr>
            <a:t>»</a:t>
          </a:r>
        </a:p>
        <a:p>
          <a:r>
            <a:rPr lang="ru-RU" sz="600" b="1" dirty="0" smtClean="0">
              <a:solidFill>
                <a:schemeClr val="tx1"/>
              </a:solidFill>
            </a:rPr>
            <a:t>Наставник: доцент Петрик Л.С.</a:t>
          </a:r>
          <a:endParaRPr lang="ru-RU" sz="600" b="1" dirty="0">
            <a:solidFill>
              <a:schemeClr val="tx1"/>
            </a:solidFill>
          </a:endParaRPr>
        </a:p>
      </dgm:t>
    </dgm:pt>
    <dgm:pt modelId="{E5A3060B-E46E-4552-B16C-2C87484B8D6B}" type="parTrans" cxnId="{AB872BE8-C16F-4927-9C3B-4B8D4ED8966D}">
      <dgm:prSet/>
      <dgm:spPr/>
      <dgm:t>
        <a:bodyPr/>
        <a:lstStyle/>
        <a:p>
          <a:endParaRPr lang="ru-RU"/>
        </a:p>
      </dgm:t>
    </dgm:pt>
    <dgm:pt modelId="{45585484-8A13-4005-A4C8-E0C539651AD5}" type="sibTrans" cxnId="{AB872BE8-C16F-4927-9C3B-4B8D4ED8966D}">
      <dgm:prSet/>
      <dgm:spPr/>
      <dgm:t>
        <a:bodyPr/>
        <a:lstStyle/>
        <a:p>
          <a:endParaRPr lang="ru-RU"/>
        </a:p>
      </dgm:t>
    </dgm:pt>
    <dgm:pt modelId="{B7F00AE2-41F8-4A42-BE59-D6C5CA8611B5}" type="pres">
      <dgm:prSet presAssocID="{E704BD1B-84E4-48DD-AB8E-2A00045CB5D2}" presName="Name0" presStyleCnt="0">
        <dgm:presLayoutVars>
          <dgm:dir/>
          <dgm:resizeHandles val="exact"/>
        </dgm:presLayoutVars>
      </dgm:prSet>
      <dgm:spPr/>
    </dgm:pt>
    <dgm:pt modelId="{D17100EC-AF39-409F-97B4-9637D116319F}" type="pres">
      <dgm:prSet presAssocID="{53B78B8B-DFDB-41B0-B09F-5DAB89C70439}" presName="composite" presStyleCnt="0"/>
      <dgm:spPr/>
    </dgm:pt>
    <dgm:pt modelId="{1F968E1C-4C8A-4B77-A9A9-F5715D07555D}" type="pres">
      <dgm:prSet presAssocID="{53B78B8B-DFDB-41B0-B09F-5DAB89C70439}" presName="rect1" presStyleLbl="bgImgPlace1" presStyleIdx="0" presStyleCnt="1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7D38FC26-0AE1-459A-B08E-809D4B7C8429}" type="pres">
      <dgm:prSet presAssocID="{53B78B8B-DFDB-41B0-B09F-5DAB89C70439}" presName="wedgeRectCallout1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451703-11CF-4C0F-A4DE-55A937FF5672}" type="pres">
      <dgm:prSet presAssocID="{2D5C657E-9FA4-4682-AE40-9E2E3C892FDC}" presName="sibTrans" presStyleCnt="0"/>
      <dgm:spPr/>
    </dgm:pt>
    <dgm:pt modelId="{B71AE469-E296-48A7-88C6-59407C94B712}" type="pres">
      <dgm:prSet presAssocID="{027E0B0B-72D4-4A00-865F-6AEC58482178}" presName="composite" presStyleCnt="0"/>
      <dgm:spPr/>
    </dgm:pt>
    <dgm:pt modelId="{DF334178-BA8C-40B1-81B4-D372AE26E815}" type="pres">
      <dgm:prSet presAssocID="{027E0B0B-72D4-4A00-865F-6AEC58482178}" presName="rect1" presStyleLbl="bgImgPlace1" presStyleIdx="1" presStyleCnt="1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AFA4B669-3A0A-437E-80BB-49919D1FE09E}" type="pres">
      <dgm:prSet presAssocID="{027E0B0B-72D4-4A00-865F-6AEC58482178}" presName="wedgeRectCallout1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E03E08-E4D6-4975-863A-7FE10DBDB83D}" type="pres">
      <dgm:prSet presAssocID="{2D82A45C-4E80-4DDA-A98C-AA5F80D5CE16}" presName="sibTrans" presStyleCnt="0"/>
      <dgm:spPr/>
    </dgm:pt>
    <dgm:pt modelId="{C7A987DF-68CB-4B64-BAE2-CEED87AE88C5}" type="pres">
      <dgm:prSet presAssocID="{C7E1E56A-5303-4465-98FA-BDE8BEEB96AC}" presName="composite" presStyleCnt="0"/>
      <dgm:spPr/>
    </dgm:pt>
    <dgm:pt modelId="{874BC44A-5333-4548-8313-6AC041CE4288}" type="pres">
      <dgm:prSet presAssocID="{C7E1E56A-5303-4465-98FA-BDE8BEEB96AC}" presName="rect1" presStyleLbl="bgImgPlace1" presStyleIdx="2" presStyleCnt="1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76B6F785-0556-48D2-98EF-1CE4F8B03062}" type="pres">
      <dgm:prSet presAssocID="{C7E1E56A-5303-4465-98FA-BDE8BEEB96AC}" presName="wedgeRectCallout1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ACA866-4E42-4F38-AF2C-DBED1478F636}" type="pres">
      <dgm:prSet presAssocID="{33D09B2B-91D2-4A1C-9AE4-CD720C9D2BEC}" presName="sibTrans" presStyleCnt="0"/>
      <dgm:spPr/>
    </dgm:pt>
    <dgm:pt modelId="{DA2EFD33-CE60-4DD1-BAA3-29FB25F2C8F9}" type="pres">
      <dgm:prSet presAssocID="{058F921A-9E93-4C2B-8110-DE913FB57179}" presName="composite" presStyleCnt="0"/>
      <dgm:spPr/>
    </dgm:pt>
    <dgm:pt modelId="{F7FADB9B-E656-42CB-8C93-488A69883BEB}" type="pres">
      <dgm:prSet presAssocID="{058F921A-9E93-4C2B-8110-DE913FB57179}" presName="rect1" presStyleLbl="bgImgPlace1" presStyleIdx="3" presStyleCnt="12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1CE0D5A3-605F-4FF4-8D85-04970D30D5E0}" type="pres">
      <dgm:prSet presAssocID="{058F921A-9E93-4C2B-8110-DE913FB57179}" presName="wedgeRectCallout1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8C02FC-906A-4424-A07B-8DE84D4ED552}" type="pres">
      <dgm:prSet presAssocID="{A2EBD39B-C318-46EA-B37F-91558F4DC090}" presName="sibTrans" presStyleCnt="0"/>
      <dgm:spPr/>
    </dgm:pt>
    <dgm:pt modelId="{DC054257-E93A-4547-8D03-400AD8B4800A}" type="pres">
      <dgm:prSet presAssocID="{AC3DF7F3-E47C-4D81-84F3-F141487E28F5}" presName="composite" presStyleCnt="0"/>
      <dgm:spPr/>
    </dgm:pt>
    <dgm:pt modelId="{2D2C847D-A615-424C-A909-E41AF354F96A}" type="pres">
      <dgm:prSet presAssocID="{AC3DF7F3-E47C-4D81-84F3-F141487E28F5}" presName="rect1" presStyleLbl="bgImgPlace1" presStyleIdx="4" presStyleCnt="12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</dgm:spPr>
    </dgm:pt>
    <dgm:pt modelId="{DE6DCE58-50ED-4413-83BD-4550BB60A2E1}" type="pres">
      <dgm:prSet presAssocID="{AC3DF7F3-E47C-4D81-84F3-F141487E28F5}" presName="wedgeRectCallout1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CFDD1A-94A1-44F5-9787-69DAEC517C63}" type="pres">
      <dgm:prSet presAssocID="{64875CBE-433B-43B7-B8F8-F97A7B5410AD}" presName="sibTrans" presStyleCnt="0"/>
      <dgm:spPr/>
    </dgm:pt>
    <dgm:pt modelId="{8BEEAAC7-3475-4E7F-92AB-389D4F22F680}" type="pres">
      <dgm:prSet presAssocID="{810FD030-A34A-42A2-AFF1-176678A0147E}" presName="composite" presStyleCnt="0"/>
      <dgm:spPr/>
    </dgm:pt>
    <dgm:pt modelId="{7000CAD6-EEB3-4706-ACF4-FEBAF0EB31B4}" type="pres">
      <dgm:prSet presAssocID="{810FD030-A34A-42A2-AFF1-176678A0147E}" presName="rect1" presStyleLbl="bgImgPlace1" presStyleIdx="5" presStyleCnt="12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4B27B220-1AE0-4EA3-9375-513AABAE381C}" type="pres">
      <dgm:prSet presAssocID="{810FD030-A34A-42A2-AFF1-176678A0147E}" presName="wedgeRectCallout1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B4716-A733-459F-9008-2D69D9E59934}" type="pres">
      <dgm:prSet presAssocID="{2363B7CA-759B-4000-A10C-F8D5DB8408FA}" presName="sibTrans" presStyleCnt="0"/>
      <dgm:spPr/>
    </dgm:pt>
    <dgm:pt modelId="{F6819A4C-1D98-4236-AB19-AACAB8B554C1}" type="pres">
      <dgm:prSet presAssocID="{B01DE4F4-B9D1-434B-A9F7-95EB2BE40913}" presName="composite" presStyleCnt="0"/>
      <dgm:spPr/>
    </dgm:pt>
    <dgm:pt modelId="{45D5AFC1-769C-406E-B611-D84A795D8361}" type="pres">
      <dgm:prSet presAssocID="{B01DE4F4-B9D1-434B-A9F7-95EB2BE40913}" presName="rect1" presStyleLbl="bgImgPlace1" presStyleIdx="6" presStyleCnt="12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0D2FA047-4B98-471B-B90A-82F59A681225}" type="pres">
      <dgm:prSet presAssocID="{B01DE4F4-B9D1-434B-A9F7-95EB2BE40913}" presName="wedgeRectCallout1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1118BB-9B73-4BA0-8A7D-521F9CEC13F4}" type="pres">
      <dgm:prSet presAssocID="{B445A011-9C0F-4F27-A98D-D6FB796A075B}" presName="sibTrans" presStyleCnt="0"/>
      <dgm:spPr/>
    </dgm:pt>
    <dgm:pt modelId="{267917A6-14A2-4AA2-99F3-FC482884EBA6}" type="pres">
      <dgm:prSet presAssocID="{AB23BEEC-4258-4546-82D4-06440FC47DD1}" presName="composite" presStyleCnt="0"/>
      <dgm:spPr/>
    </dgm:pt>
    <dgm:pt modelId="{130C46D3-3647-44EA-A43A-0ADF1BBAB4EE}" type="pres">
      <dgm:prSet presAssocID="{AB23BEEC-4258-4546-82D4-06440FC47DD1}" presName="rect1" presStyleLbl="bgImgPlace1" presStyleIdx="7" presStyleCnt="12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D84DBECD-9A99-456F-813C-C71145134B40}" type="pres">
      <dgm:prSet presAssocID="{AB23BEEC-4258-4546-82D4-06440FC47DD1}" presName="wedgeRectCallout1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C282D2-40F8-4BC5-82F0-63C39C4AD609}" type="pres">
      <dgm:prSet presAssocID="{19672FEE-8C9A-40A9-9901-F4FCA1995BC9}" presName="sibTrans" presStyleCnt="0"/>
      <dgm:spPr/>
    </dgm:pt>
    <dgm:pt modelId="{1CC0205E-BBC0-4DD0-8CE0-3735B4DB90D4}" type="pres">
      <dgm:prSet presAssocID="{544A3ADD-BDDC-4632-9832-0F0E60E7B04D}" presName="composite" presStyleCnt="0"/>
      <dgm:spPr/>
    </dgm:pt>
    <dgm:pt modelId="{A7BFC66A-9EA5-470C-B7AA-FDF7A30D134F}" type="pres">
      <dgm:prSet presAssocID="{544A3ADD-BDDC-4632-9832-0F0E60E7B04D}" presName="rect1" presStyleLbl="bgImgPlace1" presStyleIdx="8" presStyleCnt="12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</dgm:spPr>
    </dgm:pt>
    <dgm:pt modelId="{0912008F-05C9-4815-A72F-35F4F8D5051B}" type="pres">
      <dgm:prSet presAssocID="{544A3ADD-BDDC-4632-9832-0F0E60E7B04D}" presName="wedgeRectCallout1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97E3EA-C83A-4980-8723-ECE9A1AE3E50}" type="pres">
      <dgm:prSet presAssocID="{E30A7BC5-871F-4BD4-9046-8807B133AC97}" presName="sibTrans" presStyleCnt="0"/>
      <dgm:spPr/>
    </dgm:pt>
    <dgm:pt modelId="{F269C11A-D8D8-40F3-B3B2-97A4D6673E4F}" type="pres">
      <dgm:prSet presAssocID="{5C8E4CF9-1957-4D72-A2B7-20311E970DDC}" presName="composite" presStyleCnt="0"/>
      <dgm:spPr/>
    </dgm:pt>
    <dgm:pt modelId="{1525E34F-D1AB-4252-9115-10B0B3A04EB2}" type="pres">
      <dgm:prSet presAssocID="{5C8E4CF9-1957-4D72-A2B7-20311E970DDC}" presName="rect1" presStyleLbl="bgImgPlace1" presStyleIdx="9" presStyleCnt="12"/>
      <dgm:spPr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8DD6C4DC-972E-4D96-A873-B931FDF71325}" type="pres">
      <dgm:prSet presAssocID="{5C8E4CF9-1957-4D72-A2B7-20311E970DDC}" presName="wedgeRectCallout1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EBFD1C-505E-4C56-8945-5734B705DD3D}" type="pres">
      <dgm:prSet presAssocID="{D8CB8FCC-61F2-4DC4-94BF-0D6928A21D09}" presName="sibTrans" presStyleCnt="0"/>
      <dgm:spPr/>
    </dgm:pt>
    <dgm:pt modelId="{9CB2FF2A-45D1-4A75-94D2-7C21AC59C457}" type="pres">
      <dgm:prSet presAssocID="{9E1478E8-4967-44B1-883D-AEF1C6E839F1}" presName="composite" presStyleCnt="0"/>
      <dgm:spPr/>
    </dgm:pt>
    <dgm:pt modelId="{E326826D-80DE-44FC-9692-EC30F07E7EA3}" type="pres">
      <dgm:prSet presAssocID="{9E1478E8-4967-44B1-883D-AEF1C6E839F1}" presName="rect1" presStyleLbl="bgImgPlace1" presStyleIdx="10" presStyleCnt="12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69FDF384-A12A-4CF4-A9A2-BDA195D7D594}" type="pres">
      <dgm:prSet presAssocID="{9E1478E8-4967-44B1-883D-AEF1C6E839F1}" presName="wedgeRectCallout1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1AEF2C-7445-4219-901D-74FD138B4760}" type="pres">
      <dgm:prSet presAssocID="{7536AF93-B245-4D1A-B0DC-3341E0973905}" presName="sibTrans" presStyleCnt="0"/>
      <dgm:spPr/>
    </dgm:pt>
    <dgm:pt modelId="{5AA73D7F-6634-4303-8961-114581BD67BC}" type="pres">
      <dgm:prSet presAssocID="{BFC15AB4-44F5-4621-AC45-F25E6D80815F}" presName="composite" presStyleCnt="0"/>
      <dgm:spPr/>
    </dgm:pt>
    <dgm:pt modelId="{51993136-64B3-4E39-9418-412F9DA90120}" type="pres">
      <dgm:prSet presAssocID="{BFC15AB4-44F5-4621-AC45-F25E6D80815F}" presName="rect1" presStyleLbl="bgImgPlace1" presStyleIdx="11" presStyleCnt="12"/>
      <dgm:spPr>
        <a:blipFill>
          <a:blip xmlns:r="http://schemas.openxmlformats.org/officeDocument/2006/relationships"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ru-RU"/>
        </a:p>
      </dgm:t>
    </dgm:pt>
    <dgm:pt modelId="{272530DC-C62D-4AA6-B719-08C394642F89}" type="pres">
      <dgm:prSet presAssocID="{BFC15AB4-44F5-4621-AC45-F25E6D80815F}" presName="wedgeRectCallout1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C2DE5E-309B-4DA3-871D-00CDD9C95489}" type="presOf" srcId="{9E1478E8-4967-44B1-883D-AEF1C6E839F1}" destId="{69FDF384-A12A-4CF4-A9A2-BDA195D7D594}" srcOrd="0" destOrd="0" presId="urn:microsoft.com/office/officeart/2008/layout/BendingPictureCaptionList"/>
    <dgm:cxn modelId="{63066341-8084-4233-8CF8-8EDB59DDB292}" srcId="{E704BD1B-84E4-48DD-AB8E-2A00045CB5D2}" destId="{AB23BEEC-4258-4546-82D4-06440FC47DD1}" srcOrd="7" destOrd="0" parTransId="{FB16162C-F1EB-4D46-8E42-A021C1070619}" sibTransId="{19672FEE-8C9A-40A9-9901-F4FCA1995BC9}"/>
    <dgm:cxn modelId="{39CF3E50-6052-4B3D-82A8-7C4903CAA3C7}" type="presOf" srcId="{C7E1E56A-5303-4465-98FA-BDE8BEEB96AC}" destId="{76B6F785-0556-48D2-98EF-1CE4F8B03062}" srcOrd="0" destOrd="0" presId="urn:microsoft.com/office/officeart/2008/layout/BendingPictureCaptionList"/>
    <dgm:cxn modelId="{F405353D-DC4A-423E-B31D-3DA2A95E11BD}" srcId="{E704BD1B-84E4-48DD-AB8E-2A00045CB5D2}" destId="{C7E1E56A-5303-4465-98FA-BDE8BEEB96AC}" srcOrd="2" destOrd="0" parTransId="{BD59A6E5-4CEE-49E3-8504-BAE19A2BAFD2}" sibTransId="{33D09B2B-91D2-4A1C-9AE4-CD720C9D2BEC}"/>
    <dgm:cxn modelId="{EDFB370C-3B74-4E73-AC54-CB023FFF176B}" srcId="{E704BD1B-84E4-48DD-AB8E-2A00045CB5D2}" destId="{AC3DF7F3-E47C-4D81-84F3-F141487E28F5}" srcOrd="4" destOrd="0" parTransId="{5DBF66B2-AFDF-4BC1-8AB3-2E72E0DE9EB9}" sibTransId="{64875CBE-433B-43B7-B8F8-F97A7B5410AD}"/>
    <dgm:cxn modelId="{0C0B763F-912B-4F98-9CCD-F5BA0BA21DDF}" srcId="{E704BD1B-84E4-48DD-AB8E-2A00045CB5D2}" destId="{027E0B0B-72D4-4A00-865F-6AEC58482178}" srcOrd="1" destOrd="0" parTransId="{2495D930-9CDB-450B-B2D5-4F6F4D5F4763}" sibTransId="{2D82A45C-4E80-4DDA-A98C-AA5F80D5CE16}"/>
    <dgm:cxn modelId="{C5A3D529-C7EA-41E0-9BA6-E9E81C45B96E}" type="presOf" srcId="{AC3DF7F3-E47C-4D81-84F3-F141487E28F5}" destId="{DE6DCE58-50ED-4413-83BD-4550BB60A2E1}" srcOrd="0" destOrd="0" presId="urn:microsoft.com/office/officeart/2008/layout/BendingPictureCaptionList"/>
    <dgm:cxn modelId="{62DC1266-9524-47EA-8FB7-13534D564B08}" type="presOf" srcId="{5C8E4CF9-1957-4D72-A2B7-20311E970DDC}" destId="{8DD6C4DC-972E-4D96-A873-B931FDF71325}" srcOrd="0" destOrd="0" presId="urn:microsoft.com/office/officeart/2008/layout/BendingPictureCaptionList"/>
    <dgm:cxn modelId="{03CF2BA3-5736-46FA-AE09-49CDB2DDF7CE}" srcId="{E704BD1B-84E4-48DD-AB8E-2A00045CB5D2}" destId="{810FD030-A34A-42A2-AFF1-176678A0147E}" srcOrd="5" destOrd="0" parTransId="{7E8DC28A-5811-4B38-8BB4-33E77023BFBE}" sibTransId="{2363B7CA-759B-4000-A10C-F8D5DB8408FA}"/>
    <dgm:cxn modelId="{2A4B2E3A-2836-49B3-9501-9F475A1A34A1}" srcId="{E704BD1B-84E4-48DD-AB8E-2A00045CB5D2}" destId="{B01DE4F4-B9D1-434B-A9F7-95EB2BE40913}" srcOrd="6" destOrd="0" parTransId="{2707A4EC-854B-4FF3-84DF-F686DB93DDA7}" sibTransId="{B445A011-9C0F-4F27-A98D-D6FB796A075B}"/>
    <dgm:cxn modelId="{F06C954B-58A2-4712-BE10-DCC846069C1D}" srcId="{E704BD1B-84E4-48DD-AB8E-2A00045CB5D2}" destId="{058F921A-9E93-4C2B-8110-DE913FB57179}" srcOrd="3" destOrd="0" parTransId="{5EA86965-E592-4C54-88E6-498E2441D7AF}" sibTransId="{A2EBD39B-C318-46EA-B37F-91558F4DC090}"/>
    <dgm:cxn modelId="{D4AB8F67-9031-4154-8E0B-9DBFD7E7F73C}" type="presOf" srcId="{B01DE4F4-B9D1-434B-A9F7-95EB2BE40913}" destId="{0D2FA047-4B98-471B-B90A-82F59A681225}" srcOrd="0" destOrd="0" presId="urn:microsoft.com/office/officeart/2008/layout/BendingPictureCaptionList"/>
    <dgm:cxn modelId="{AB2CB89F-9453-4F08-9CEE-F0E9C983814E}" type="presOf" srcId="{058F921A-9E93-4C2B-8110-DE913FB57179}" destId="{1CE0D5A3-605F-4FF4-8D85-04970D30D5E0}" srcOrd="0" destOrd="0" presId="urn:microsoft.com/office/officeart/2008/layout/BendingPictureCaptionList"/>
    <dgm:cxn modelId="{1F58854B-2221-4FAB-AEAF-63B537B801ED}" type="presOf" srcId="{BFC15AB4-44F5-4621-AC45-F25E6D80815F}" destId="{272530DC-C62D-4AA6-B719-08C394642F89}" srcOrd="0" destOrd="0" presId="urn:microsoft.com/office/officeart/2008/layout/BendingPictureCaptionList"/>
    <dgm:cxn modelId="{A2AF72DE-068D-496D-B3AD-3C4DF4996249}" type="presOf" srcId="{810FD030-A34A-42A2-AFF1-176678A0147E}" destId="{4B27B220-1AE0-4EA3-9375-513AABAE381C}" srcOrd="0" destOrd="0" presId="urn:microsoft.com/office/officeart/2008/layout/BendingPictureCaptionList"/>
    <dgm:cxn modelId="{7B8392D5-0BF3-4281-8C5D-453B146C15A2}" srcId="{E704BD1B-84E4-48DD-AB8E-2A00045CB5D2}" destId="{53B78B8B-DFDB-41B0-B09F-5DAB89C70439}" srcOrd="0" destOrd="0" parTransId="{F84EFCAE-DD19-43CF-8883-6B70EAE715D9}" sibTransId="{2D5C657E-9FA4-4682-AE40-9E2E3C892FDC}"/>
    <dgm:cxn modelId="{CC40C1C3-8ACA-44C3-B9BB-63157CE32F0F}" srcId="{E704BD1B-84E4-48DD-AB8E-2A00045CB5D2}" destId="{5C8E4CF9-1957-4D72-A2B7-20311E970DDC}" srcOrd="9" destOrd="0" parTransId="{520D254E-5177-4829-A264-DF534CE97039}" sibTransId="{D8CB8FCC-61F2-4DC4-94BF-0D6928A21D09}"/>
    <dgm:cxn modelId="{0929D454-A721-4510-A317-AF93BC575304}" type="presOf" srcId="{53B78B8B-DFDB-41B0-B09F-5DAB89C70439}" destId="{7D38FC26-0AE1-459A-B08E-809D4B7C8429}" srcOrd="0" destOrd="0" presId="urn:microsoft.com/office/officeart/2008/layout/BendingPictureCaptionList"/>
    <dgm:cxn modelId="{4F1E3B97-4EAB-44CE-BC22-2DBBBCF41FE4}" srcId="{E704BD1B-84E4-48DD-AB8E-2A00045CB5D2}" destId="{9E1478E8-4967-44B1-883D-AEF1C6E839F1}" srcOrd="10" destOrd="0" parTransId="{7DEFF0D6-4294-4FAD-BBD6-897FDDD91550}" sibTransId="{7536AF93-B245-4D1A-B0DC-3341E0973905}"/>
    <dgm:cxn modelId="{23C279AB-7266-4837-BBBE-E0D290BC34D8}" type="presOf" srcId="{027E0B0B-72D4-4A00-865F-6AEC58482178}" destId="{AFA4B669-3A0A-437E-80BB-49919D1FE09E}" srcOrd="0" destOrd="0" presId="urn:microsoft.com/office/officeart/2008/layout/BendingPictureCaptionList"/>
    <dgm:cxn modelId="{EB358581-688E-4745-A94A-2AF2D72D6609}" srcId="{E704BD1B-84E4-48DD-AB8E-2A00045CB5D2}" destId="{544A3ADD-BDDC-4632-9832-0F0E60E7B04D}" srcOrd="8" destOrd="0" parTransId="{BE8D8014-8AA6-4574-A88C-49E901DFC857}" sibTransId="{E30A7BC5-871F-4BD4-9046-8807B133AC97}"/>
    <dgm:cxn modelId="{CAB1EC77-1F19-45E9-8C70-A53AD889D11D}" type="presOf" srcId="{E704BD1B-84E4-48DD-AB8E-2A00045CB5D2}" destId="{B7F00AE2-41F8-4A42-BE59-D6C5CA8611B5}" srcOrd="0" destOrd="0" presId="urn:microsoft.com/office/officeart/2008/layout/BendingPictureCaptionList"/>
    <dgm:cxn modelId="{0DCCB0F9-C56A-498F-AA37-8A9A1B0C947D}" type="presOf" srcId="{AB23BEEC-4258-4546-82D4-06440FC47DD1}" destId="{D84DBECD-9A99-456F-813C-C71145134B40}" srcOrd="0" destOrd="0" presId="urn:microsoft.com/office/officeart/2008/layout/BendingPictureCaptionList"/>
    <dgm:cxn modelId="{6D285B65-9E76-4599-962B-FC622F8121FC}" type="presOf" srcId="{544A3ADD-BDDC-4632-9832-0F0E60E7B04D}" destId="{0912008F-05C9-4815-A72F-35F4F8D5051B}" srcOrd="0" destOrd="0" presId="urn:microsoft.com/office/officeart/2008/layout/BendingPictureCaptionList"/>
    <dgm:cxn modelId="{AB872BE8-C16F-4927-9C3B-4B8D4ED8966D}" srcId="{E704BD1B-84E4-48DD-AB8E-2A00045CB5D2}" destId="{BFC15AB4-44F5-4621-AC45-F25E6D80815F}" srcOrd="11" destOrd="0" parTransId="{E5A3060B-E46E-4552-B16C-2C87484B8D6B}" sibTransId="{45585484-8A13-4005-A4C8-E0C539651AD5}"/>
    <dgm:cxn modelId="{434FA090-767E-4966-850C-257A80B5EC16}" type="presParOf" srcId="{B7F00AE2-41F8-4A42-BE59-D6C5CA8611B5}" destId="{D17100EC-AF39-409F-97B4-9637D116319F}" srcOrd="0" destOrd="0" presId="urn:microsoft.com/office/officeart/2008/layout/BendingPictureCaptionList"/>
    <dgm:cxn modelId="{B8C20ECB-BF81-447C-BECB-60E933FE6243}" type="presParOf" srcId="{D17100EC-AF39-409F-97B4-9637D116319F}" destId="{1F968E1C-4C8A-4B77-A9A9-F5715D07555D}" srcOrd="0" destOrd="0" presId="urn:microsoft.com/office/officeart/2008/layout/BendingPictureCaptionList"/>
    <dgm:cxn modelId="{D799517E-C19A-4FF6-A738-2A3266B1EAAC}" type="presParOf" srcId="{D17100EC-AF39-409F-97B4-9637D116319F}" destId="{7D38FC26-0AE1-459A-B08E-809D4B7C8429}" srcOrd="1" destOrd="0" presId="urn:microsoft.com/office/officeart/2008/layout/BendingPictureCaptionList"/>
    <dgm:cxn modelId="{8D04BB4D-4D5C-4D1B-A284-6B726FE6FB80}" type="presParOf" srcId="{B7F00AE2-41F8-4A42-BE59-D6C5CA8611B5}" destId="{E9451703-11CF-4C0F-A4DE-55A937FF5672}" srcOrd="1" destOrd="0" presId="urn:microsoft.com/office/officeart/2008/layout/BendingPictureCaptionList"/>
    <dgm:cxn modelId="{5D0E4330-3672-45D6-BAE6-16BE450153CA}" type="presParOf" srcId="{B7F00AE2-41F8-4A42-BE59-D6C5CA8611B5}" destId="{B71AE469-E296-48A7-88C6-59407C94B712}" srcOrd="2" destOrd="0" presId="urn:microsoft.com/office/officeart/2008/layout/BendingPictureCaptionList"/>
    <dgm:cxn modelId="{63796024-F9F6-4DD1-A90F-19677AF08E55}" type="presParOf" srcId="{B71AE469-E296-48A7-88C6-59407C94B712}" destId="{DF334178-BA8C-40B1-81B4-D372AE26E815}" srcOrd="0" destOrd="0" presId="urn:microsoft.com/office/officeart/2008/layout/BendingPictureCaptionList"/>
    <dgm:cxn modelId="{FCB2FEAB-8378-48A1-B6E0-E55AC9D387C2}" type="presParOf" srcId="{B71AE469-E296-48A7-88C6-59407C94B712}" destId="{AFA4B669-3A0A-437E-80BB-49919D1FE09E}" srcOrd="1" destOrd="0" presId="urn:microsoft.com/office/officeart/2008/layout/BendingPictureCaptionList"/>
    <dgm:cxn modelId="{54199778-7B3C-43CB-867D-47BC8C1E78B2}" type="presParOf" srcId="{B7F00AE2-41F8-4A42-BE59-D6C5CA8611B5}" destId="{10E03E08-E4D6-4975-863A-7FE10DBDB83D}" srcOrd="3" destOrd="0" presId="urn:microsoft.com/office/officeart/2008/layout/BendingPictureCaptionList"/>
    <dgm:cxn modelId="{B8683CB9-83C8-4E03-8075-68D86ECE9578}" type="presParOf" srcId="{B7F00AE2-41F8-4A42-BE59-D6C5CA8611B5}" destId="{C7A987DF-68CB-4B64-BAE2-CEED87AE88C5}" srcOrd="4" destOrd="0" presId="urn:microsoft.com/office/officeart/2008/layout/BendingPictureCaptionList"/>
    <dgm:cxn modelId="{FB54A0EE-8F0F-43B3-AC0B-AE4CAECDAFC2}" type="presParOf" srcId="{C7A987DF-68CB-4B64-BAE2-CEED87AE88C5}" destId="{874BC44A-5333-4548-8313-6AC041CE4288}" srcOrd="0" destOrd="0" presId="urn:microsoft.com/office/officeart/2008/layout/BendingPictureCaptionList"/>
    <dgm:cxn modelId="{10127340-413E-4677-90D0-37EC0F7C8A0E}" type="presParOf" srcId="{C7A987DF-68CB-4B64-BAE2-CEED87AE88C5}" destId="{76B6F785-0556-48D2-98EF-1CE4F8B03062}" srcOrd="1" destOrd="0" presId="urn:microsoft.com/office/officeart/2008/layout/BendingPictureCaptionList"/>
    <dgm:cxn modelId="{C67F2F0C-C556-4988-8DE6-95C9316FA791}" type="presParOf" srcId="{B7F00AE2-41F8-4A42-BE59-D6C5CA8611B5}" destId="{FAACA866-4E42-4F38-AF2C-DBED1478F636}" srcOrd="5" destOrd="0" presId="urn:microsoft.com/office/officeart/2008/layout/BendingPictureCaptionList"/>
    <dgm:cxn modelId="{2C5C4788-A021-4EAB-9F59-5E9CC3EB8B31}" type="presParOf" srcId="{B7F00AE2-41F8-4A42-BE59-D6C5CA8611B5}" destId="{DA2EFD33-CE60-4DD1-BAA3-29FB25F2C8F9}" srcOrd="6" destOrd="0" presId="urn:microsoft.com/office/officeart/2008/layout/BendingPictureCaptionList"/>
    <dgm:cxn modelId="{EA31F197-8E68-4C4B-8C09-1D32E1ED5B6A}" type="presParOf" srcId="{DA2EFD33-CE60-4DD1-BAA3-29FB25F2C8F9}" destId="{F7FADB9B-E656-42CB-8C93-488A69883BEB}" srcOrd="0" destOrd="0" presId="urn:microsoft.com/office/officeart/2008/layout/BendingPictureCaptionList"/>
    <dgm:cxn modelId="{8C6A7FFE-C878-4777-8D0F-A226E46E0059}" type="presParOf" srcId="{DA2EFD33-CE60-4DD1-BAA3-29FB25F2C8F9}" destId="{1CE0D5A3-605F-4FF4-8D85-04970D30D5E0}" srcOrd="1" destOrd="0" presId="urn:microsoft.com/office/officeart/2008/layout/BendingPictureCaptionList"/>
    <dgm:cxn modelId="{18BE3BF5-BD66-402F-A641-31E7BA8423D8}" type="presParOf" srcId="{B7F00AE2-41F8-4A42-BE59-D6C5CA8611B5}" destId="{9C8C02FC-906A-4424-A07B-8DE84D4ED552}" srcOrd="7" destOrd="0" presId="urn:microsoft.com/office/officeart/2008/layout/BendingPictureCaptionList"/>
    <dgm:cxn modelId="{D0899E21-6A37-4FEA-9BED-FE7FE133CF9E}" type="presParOf" srcId="{B7F00AE2-41F8-4A42-BE59-D6C5CA8611B5}" destId="{DC054257-E93A-4547-8D03-400AD8B4800A}" srcOrd="8" destOrd="0" presId="urn:microsoft.com/office/officeart/2008/layout/BendingPictureCaptionList"/>
    <dgm:cxn modelId="{B7FBACE6-82C1-4E96-BD2B-0A2A5573BE89}" type="presParOf" srcId="{DC054257-E93A-4547-8D03-400AD8B4800A}" destId="{2D2C847D-A615-424C-A909-E41AF354F96A}" srcOrd="0" destOrd="0" presId="urn:microsoft.com/office/officeart/2008/layout/BendingPictureCaptionList"/>
    <dgm:cxn modelId="{89E64486-3693-4225-87D0-B41ACFE0CD57}" type="presParOf" srcId="{DC054257-E93A-4547-8D03-400AD8B4800A}" destId="{DE6DCE58-50ED-4413-83BD-4550BB60A2E1}" srcOrd="1" destOrd="0" presId="urn:microsoft.com/office/officeart/2008/layout/BendingPictureCaptionList"/>
    <dgm:cxn modelId="{3EE189EE-2849-42C4-9EA6-30DDC2FBC1D1}" type="presParOf" srcId="{B7F00AE2-41F8-4A42-BE59-D6C5CA8611B5}" destId="{12CFDD1A-94A1-44F5-9787-69DAEC517C63}" srcOrd="9" destOrd="0" presId="urn:microsoft.com/office/officeart/2008/layout/BendingPictureCaptionList"/>
    <dgm:cxn modelId="{972A5A60-06DD-4262-A200-DD93A92305F2}" type="presParOf" srcId="{B7F00AE2-41F8-4A42-BE59-D6C5CA8611B5}" destId="{8BEEAAC7-3475-4E7F-92AB-389D4F22F680}" srcOrd="10" destOrd="0" presId="urn:microsoft.com/office/officeart/2008/layout/BendingPictureCaptionList"/>
    <dgm:cxn modelId="{716E1F51-1BA0-44E1-ADAF-E6F18C12E0FF}" type="presParOf" srcId="{8BEEAAC7-3475-4E7F-92AB-389D4F22F680}" destId="{7000CAD6-EEB3-4706-ACF4-FEBAF0EB31B4}" srcOrd="0" destOrd="0" presId="urn:microsoft.com/office/officeart/2008/layout/BendingPictureCaptionList"/>
    <dgm:cxn modelId="{DF89D2E2-E07F-48D8-83D5-81C15BBBD011}" type="presParOf" srcId="{8BEEAAC7-3475-4E7F-92AB-389D4F22F680}" destId="{4B27B220-1AE0-4EA3-9375-513AABAE381C}" srcOrd="1" destOrd="0" presId="urn:microsoft.com/office/officeart/2008/layout/BendingPictureCaptionList"/>
    <dgm:cxn modelId="{BE0EE7FA-5BA3-4488-B60E-52E3CB00A335}" type="presParOf" srcId="{B7F00AE2-41F8-4A42-BE59-D6C5CA8611B5}" destId="{FF5B4716-A733-459F-9008-2D69D9E59934}" srcOrd="11" destOrd="0" presId="urn:microsoft.com/office/officeart/2008/layout/BendingPictureCaptionList"/>
    <dgm:cxn modelId="{59EA1EE9-F70A-4566-B584-E9BB5400268A}" type="presParOf" srcId="{B7F00AE2-41F8-4A42-BE59-D6C5CA8611B5}" destId="{F6819A4C-1D98-4236-AB19-AACAB8B554C1}" srcOrd="12" destOrd="0" presId="urn:microsoft.com/office/officeart/2008/layout/BendingPictureCaptionList"/>
    <dgm:cxn modelId="{C8FD8E83-611F-4642-B72E-876E2805B75D}" type="presParOf" srcId="{F6819A4C-1D98-4236-AB19-AACAB8B554C1}" destId="{45D5AFC1-769C-406E-B611-D84A795D8361}" srcOrd="0" destOrd="0" presId="urn:microsoft.com/office/officeart/2008/layout/BendingPictureCaptionList"/>
    <dgm:cxn modelId="{C082F77A-DA6C-4CA9-B070-9DD302720C52}" type="presParOf" srcId="{F6819A4C-1D98-4236-AB19-AACAB8B554C1}" destId="{0D2FA047-4B98-471B-B90A-82F59A681225}" srcOrd="1" destOrd="0" presId="urn:microsoft.com/office/officeart/2008/layout/BendingPictureCaptionList"/>
    <dgm:cxn modelId="{4E6E3539-5EBC-484B-ABEA-E2B2C95ED1E0}" type="presParOf" srcId="{B7F00AE2-41F8-4A42-BE59-D6C5CA8611B5}" destId="{901118BB-9B73-4BA0-8A7D-521F9CEC13F4}" srcOrd="13" destOrd="0" presId="urn:microsoft.com/office/officeart/2008/layout/BendingPictureCaptionList"/>
    <dgm:cxn modelId="{F6FB6B51-04BF-4AEB-9118-E0D3CF45B4A4}" type="presParOf" srcId="{B7F00AE2-41F8-4A42-BE59-D6C5CA8611B5}" destId="{267917A6-14A2-4AA2-99F3-FC482884EBA6}" srcOrd="14" destOrd="0" presId="urn:microsoft.com/office/officeart/2008/layout/BendingPictureCaptionList"/>
    <dgm:cxn modelId="{2F7D89FF-F445-463A-847F-02AE5DAA30CE}" type="presParOf" srcId="{267917A6-14A2-4AA2-99F3-FC482884EBA6}" destId="{130C46D3-3647-44EA-A43A-0ADF1BBAB4EE}" srcOrd="0" destOrd="0" presId="urn:microsoft.com/office/officeart/2008/layout/BendingPictureCaptionList"/>
    <dgm:cxn modelId="{1F5AAB5C-0EBD-4DFB-A2CB-FCE464C5BE0B}" type="presParOf" srcId="{267917A6-14A2-4AA2-99F3-FC482884EBA6}" destId="{D84DBECD-9A99-456F-813C-C71145134B40}" srcOrd="1" destOrd="0" presId="urn:microsoft.com/office/officeart/2008/layout/BendingPictureCaptionList"/>
    <dgm:cxn modelId="{766A5523-317B-4F25-BF18-5A466AFE6520}" type="presParOf" srcId="{B7F00AE2-41F8-4A42-BE59-D6C5CA8611B5}" destId="{6CC282D2-40F8-4BC5-82F0-63C39C4AD609}" srcOrd="15" destOrd="0" presId="urn:microsoft.com/office/officeart/2008/layout/BendingPictureCaptionList"/>
    <dgm:cxn modelId="{71EF288C-34E6-48C3-B319-C92BD5BC2BF1}" type="presParOf" srcId="{B7F00AE2-41F8-4A42-BE59-D6C5CA8611B5}" destId="{1CC0205E-BBC0-4DD0-8CE0-3735B4DB90D4}" srcOrd="16" destOrd="0" presId="urn:microsoft.com/office/officeart/2008/layout/BendingPictureCaptionList"/>
    <dgm:cxn modelId="{046ECEB3-DC9F-4B63-9F2E-A7290F06D7F8}" type="presParOf" srcId="{1CC0205E-BBC0-4DD0-8CE0-3735B4DB90D4}" destId="{A7BFC66A-9EA5-470C-B7AA-FDF7A30D134F}" srcOrd="0" destOrd="0" presId="urn:microsoft.com/office/officeart/2008/layout/BendingPictureCaptionList"/>
    <dgm:cxn modelId="{E363B60C-C11D-4CAB-A350-C028A66AF318}" type="presParOf" srcId="{1CC0205E-BBC0-4DD0-8CE0-3735B4DB90D4}" destId="{0912008F-05C9-4815-A72F-35F4F8D5051B}" srcOrd="1" destOrd="0" presId="urn:microsoft.com/office/officeart/2008/layout/BendingPictureCaptionList"/>
    <dgm:cxn modelId="{146B408A-F179-481E-B6BE-389CE8252ACA}" type="presParOf" srcId="{B7F00AE2-41F8-4A42-BE59-D6C5CA8611B5}" destId="{A397E3EA-C83A-4980-8723-ECE9A1AE3E50}" srcOrd="17" destOrd="0" presId="urn:microsoft.com/office/officeart/2008/layout/BendingPictureCaptionList"/>
    <dgm:cxn modelId="{D34F3FEC-FF68-41B6-BF89-36D8E8999398}" type="presParOf" srcId="{B7F00AE2-41F8-4A42-BE59-D6C5CA8611B5}" destId="{F269C11A-D8D8-40F3-B3B2-97A4D6673E4F}" srcOrd="18" destOrd="0" presId="urn:microsoft.com/office/officeart/2008/layout/BendingPictureCaptionList"/>
    <dgm:cxn modelId="{782B1D33-61A1-467B-99ED-08F587E6FB2D}" type="presParOf" srcId="{F269C11A-D8D8-40F3-B3B2-97A4D6673E4F}" destId="{1525E34F-D1AB-4252-9115-10B0B3A04EB2}" srcOrd="0" destOrd="0" presId="urn:microsoft.com/office/officeart/2008/layout/BendingPictureCaptionList"/>
    <dgm:cxn modelId="{4F6DF8E1-9181-4164-88C2-39A3AEA1DFCE}" type="presParOf" srcId="{F269C11A-D8D8-40F3-B3B2-97A4D6673E4F}" destId="{8DD6C4DC-972E-4D96-A873-B931FDF71325}" srcOrd="1" destOrd="0" presId="urn:microsoft.com/office/officeart/2008/layout/BendingPictureCaptionList"/>
    <dgm:cxn modelId="{1C4C54DF-F72E-46DE-9365-82249D1A00AD}" type="presParOf" srcId="{B7F00AE2-41F8-4A42-BE59-D6C5CA8611B5}" destId="{CBEBFD1C-505E-4C56-8945-5734B705DD3D}" srcOrd="19" destOrd="0" presId="urn:microsoft.com/office/officeart/2008/layout/BendingPictureCaptionList"/>
    <dgm:cxn modelId="{4115A95F-3798-4EC4-9454-EB538A873384}" type="presParOf" srcId="{B7F00AE2-41F8-4A42-BE59-D6C5CA8611B5}" destId="{9CB2FF2A-45D1-4A75-94D2-7C21AC59C457}" srcOrd="20" destOrd="0" presId="urn:microsoft.com/office/officeart/2008/layout/BendingPictureCaptionList"/>
    <dgm:cxn modelId="{8831B833-8EA2-419F-9487-F4ED95EF4FB4}" type="presParOf" srcId="{9CB2FF2A-45D1-4A75-94D2-7C21AC59C457}" destId="{E326826D-80DE-44FC-9692-EC30F07E7EA3}" srcOrd="0" destOrd="0" presId="urn:microsoft.com/office/officeart/2008/layout/BendingPictureCaptionList"/>
    <dgm:cxn modelId="{ED000AAB-D381-4458-800E-B7084009B7A3}" type="presParOf" srcId="{9CB2FF2A-45D1-4A75-94D2-7C21AC59C457}" destId="{69FDF384-A12A-4CF4-A9A2-BDA195D7D594}" srcOrd="1" destOrd="0" presId="urn:microsoft.com/office/officeart/2008/layout/BendingPictureCaptionList"/>
    <dgm:cxn modelId="{FFA071A9-9E8A-4FC1-9E9A-1CA288574C6D}" type="presParOf" srcId="{B7F00AE2-41F8-4A42-BE59-D6C5CA8611B5}" destId="{7B1AEF2C-7445-4219-901D-74FD138B4760}" srcOrd="21" destOrd="0" presId="urn:microsoft.com/office/officeart/2008/layout/BendingPictureCaptionList"/>
    <dgm:cxn modelId="{E881D499-6327-4F48-9066-850DFF533F35}" type="presParOf" srcId="{B7F00AE2-41F8-4A42-BE59-D6C5CA8611B5}" destId="{5AA73D7F-6634-4303-8961-114581BD67BC}" srcOrd="22" destOrd="0" presId="urn:microsoft.com/office/officeart/2008/layout/BendingPictureCaptionList"/>
    <dgm:cxn modelId="{E2997607-8B2E-4EBF-A858-23077D9A5720}" type="presParOf" srcId="{5AA73D7F-6634-4303-8961-114581BD67BC}" destId="{51993136-64B3-4E39-9418-412F9DA90120}" srcOrd="0" destOrd="0" presId="urn:microsoft.com/office/officeart/2008/layout/BendingPictureCaptionList"/>
    <dgm:cxn modelId="{BC951FF6-027B-4410-8C4F-53B4D6787286}" type="presParOf" srcId="{5AA73D7F-6634-4303-8961-114581BD67BC}" destId="{272530DC-C62D-4AA6-B719-08C394642F89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960B93-F466-463F-B74B-F02CB22D0242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0378D7-979F-48BE-972C-29DA13A61532}">
      <dgm:prSet phldrT="[Текст]" custT="1"/>
      <dgm:spPr/>
      <dgm:t>
        <a:bodyPr/>
        <a:lstStyle/>
        <a:p>
          <a:r>
            <a:rPr lang="ru-RU" sz="600" b="1" dirty="0" smtClean="0">
              <a:solidFill>
                <a:schemeClr val="tx1"/>
              </a:solidFill>
            </a:rPr>
            <a:t>Музей-заповедник «Казанский Кремль»</a:t>
          </a:r>
        </a:p>
        <a:p>
          <a:r>
            <a:rPr lang="ru-RU" sz="600" b="1" dirty="0" smtClean="0">
              <a:solidFill>
                <a:schemeClr val="tx1"/>
              </a:solidFill>
            </a:rPr>
            <a:t>Наставник: директор Рахимов И.С</a:t>
          </a:r>
          <a:endParaRPr lang="ru-RU" sz="600" b="1" dirty="0">
            <a:solidFill>
              <a:schemeClr val="tx1"/>
            </a:solidFill>
          </a:endParaRPr>
        </a:p>
      </dgm:t>
    </dgm:pt>
    <dgm:pt modelId="{66673F66-8DA9-4FBB-91E3-F1CE1D2CC769}" type="parTrans" cxnId="{828F475F-9C80-4898-A55C-9758C295DAED}">
      <dgm:prSet/>
      <dgm:spPr/>
      <dgm:t>
        <a:bodyPr/>
        <a:lstStyle/>
        <a:p>
          <a:endParaRPr lang="ru-RU"/>
        </a:p>
      </dgm:t>
    </dgm:pt>
    <dgm:pt modelId="{2884EA00-36A6-4A1D-A531-E13D0ECBE62F}" type="sibTrans" cxnId="{828F475F-9C80-4898-A55C-9758C295DAED}">
      <dgm:prSet/>
      <dgm:spPr/>
      <dgm:t>
        <a:bodyPr/>
        <a:lstStyle/>
        <a:p>
          <a:endParaRPr lang="ru-RU"/>
        </a:p>
      </dgm:t>
    </dgm:pt>
    <dgm:pt modelId="{C3684673-ECDD-41C5-AEEC-AFBBB7F7CAD6}">
      <dgm:prSet phldrT="[Текст]" custT="1"/>
      <dgm:spPr/>
      <dgm:t>
        <a:bodyPr/>
        <a:lstStyle/>
        <a:p>
          <a:r>
            <a:rPr lang="ru-RU" sz="600" b="1" dirty="0" smtClean="0">
              <a:solidFill>
                <a:schemeClr val="tx1"/>
              </a:solidFill>
            </a:rPr>
            <a:t>Музей-заповедник «Казанский Кремль»</a:t>
          </a:r>
        </a:p>
        <a:p>
          <a:r>
            <a:rPr lang="ru-RU" sz="600" b="1" dirty="0" smtClean="0">
              <a:solidFill>
                <a:schemeClr val="tx1"/>
              </a:solidFill>
            </a:rPr>
            <a:t>Наставник: директор Рахимов И.С.</a:t>
          </a:r>
          <a:endParaRPr lang="ru-RU" sz="600" b="1" dirty="0">
            <a:solidFill>
              <a:schemeClr val="tx1"/>
            </a:solidFill>
          </a:endParaRPr>
        </a:p>
      </dgm:t>
    </dgm:pt>
    <dgm:pt modelId="{3EEBB736-7158-4AE3-AD48-F4A408612928}" type="parTrans" cxnId="{CF2DE292-7F20-4006-979A-4B53567AD376}">
      <dgm:prSet/>
      <dgm:spPr/>
      <dgm:t>
        <a:bodyPr/>
        <a:lstStyle/>
        <a:p>
          <a:endParaRPr lang="ru-RU"/>
        </a:p>
      </dgm:t>
    </dgm:pt>
    <dgm:pt modelId="{C4C41C9D-3316-445A-B238-EB755465AB5D}" type="sibTrans" cxnId="{CF2DE292-7F20-4006-979A-4B53567AD376}">
      <dgm:prSet/>
      <dgm:spPr/>
      <dgm:t>
        <a:bodyPr/>
        <a:lstStyle/>
        <a:p>
          <a:endParaRPr lang="ru-RU"/>
        </a:p>
      </dgm:t>
    </dgm:pt>
    <dgm:pt modelId="{343DC950-A9A5-49B8-B3EA-1FE3A1884EBC}">
      <dgm:prSet phldrT="[Текст]" custT="1"/>
      <dgm:spPr/>
      <dgm:t>
        <a:bodyPr/>
        <a:lstStyle/>
        <a:p>
          <a:r>
            <a:rPr lang="ru-RU" sz="600" b="1" dirty="0" smtClean="0">
              <a:solidFill>
                <a:schemeClr val="tx1"/>
              </a:solidFill>
            </a:rPr>
            <a:t>«Мастера Гостеприимства»</a:t>
          </a:r>
        </a:p>
        <a:p>
          <a:r>
            <a:rPr lang="ru-RU" sz="600" b="1" dirty="0" smtClean="0">
              <a:solidFill>
                <a:schemeClr val="tx1"/>
              </a:solidFill>
            </a:rPr>
            <a:t>Наставник: посол гостеприимства Шарафутдинова Г.М.</a:t>
          </a:r>
          <a:endParaRPr lang="ru-RU" sz="600" b="1" dirty="0">
            <a:solidFill>
              <a:schemeClr val="tx1"/>
            </a:solidFill>
          </a:endParaRPr>
        </a:p>
      </dgm:t>
    </dgm:pt>
    <dgm:pt modelId="{394DF661-87CC-4E56-853D-EE276F16E3FD}" type="parTrans" cxnId="{9DB5FAA5-96CA-4BC5-9F2C-278C9218928D}">
      <dgm:prSet/>
      <dgm:spPr/>
      <dgm:t>
        <a:bodyPr/>
        <a:lstStyle/>
        <a:p>
          <a:endParaRPr lang="ru-RU"/>
        </a:p>
      </dgm:t>
    </dgm:pt>
    <dgm:pt modelId="{659AAA05-0FB3-43FE-BAB6-B8841B667A09}" type="sibTrans" cxnId="{9DB5FAA5-96CA-4BC5-9F2C-278C9218928D}">
      <dgm:prSet/>
      <dgm:spPr/>
      <dgm:t>
        <a:bodyPr/>
        <a:lstStyle/>
        <a:p>
          <a:endParaRPr lang="ru-RU"/>
        </a:p>
      </dgm:t>
    </dgm:pt>
    <dgm:pt modelId="{826998A0-C488-49FE-BFBE-0888B25F2996}">
      <dgm:prSet phldrT="[Текст]" custT="1"/>
      <dgm:spPr/>
      <dgm:t>
        <a:bodyPr/>
        <a:lstStyle/>
        <a:p>
          <a:r>
            <a:rPr lang="ru-RU" sz="600" b="1" dirty="0" smtClean="0">
              <a:solidFill>
                <a:schemeClr val="tx1"/>
              </a:solidFill>
            </a:rPr>
            <a:t>Болгарский архитектурный музей-заповедник </a:t>
          </a:r>
        </a:p>
        <a:p>
          <a:r>
            <a:rPr lang="ru-RU" sz="600" b="1" dirty="0" smtClean="0">
              <a:solidFill>
                <a:schemeClr val="tx1"/>
              </a:solidFill>
            </a:rPr>
            <a:t>Наставник: экскурсовод</a:t>
          </a:r>
        </a:p>
        <a:p>
          <a:r>
            <a:rPr lang="ru-RU" sz="600" b="1" dirty="0" smtClean="0">
              <a:solidFill>
                <a:schemeClr val="tx1"/>
              </a:solidFill>
            </a:rPr>
            <a:t> Семёнова А.А. </a:t>
          </a:r>
          <a:endParaRPr lang="ru-RU" sz="600" b="1" dirty="0">
            <a:solidFill>
              <a:schemeClr val="tx1"/>
            </a:solidFill>
          </a:endParaRPr>
        </a:p>
      </dgm:t>
    </dgm:pt>
    <dgm:pt modelId="{1263D33D-E46A-4310-AEDC-F364627EDC42}" type="parTrans" cxnId="{DA382916-C437-4A12-BB1E-48D5AFE37DD7}">
      <dgm:prSet/>
      <dgm:spPr/>
      <dgm:t>
        <a:bodyPr/>
        <a:lstStyle/>
        <a:p>
          <a:endParaRPr lang="ru-RU"/>
        </a:p>
      </dgm:t>
    </dgm:pt>
    <dgm:pt modelId="{B41B2BB1-CA03-46CE-A5D7-76D11F39E4A3}" type="sibTrans" cxnId="{DA382916-C437-4A12-BB1E-48D5AFE37DD7}">
      <dgm:prSet/>
      <dgm:spPr/>
      <dgm:t>
        <a:bodyPr/>
        <a:lstStyle/>
        <a:p>
          <a:endParaRPr lang="ru-RU"/>
        </a:p>
      </dgm:t>
    </dgm:pt>
    <dgm:pt modelId="{E033FC4D-CC48-44C3-9585-5467E95214CB}">
      <dgm:prSet phldrT="[Текст]" custT="1"/>
      <dgm:spPr/>
      <dgm:t>
        <a:bodyPr/>
        <a:lstStyle/>
        <a:p>
          <a:r>
            <a:rPr lang="ru-RU" sz="600" b="1" dirty="0" smtClean="0">
              <a:solidFill>
                <a:schemeClr val="tx1"/>
              </a:solidFill>
            </a:rPr>
            <a:t>Школа бортпроводников</a:t>
          </a:r>
        </a:p>
        <a:p>
          <a:r>
            <a:rPr lang="ru-RU" sz="600" b="1" dirty="0" smtClean="0">
              <a:solidFill>
                <a:schemeClr val="tx1"/>
              </a:solidFill>
            </a:rPr>
            <a:t>Наставник: ст. преп. Матасова А.К.</a:t>
          </a:r>
          <a:endParaRPr lang="ru-RU" sz="600" b="1" dirty="0">
            <a:solidFill>
              <a:schemeClr val="tx1"/>
            </a:solidFill>
          </a:endParaRPr>
        </a:p>
      </dgm:t>
    </dgm:pt>
    <dgm:pt modelId="{BA0625A0-FA9D-4F71-8F0C-FBC569A5433D}" type="parTrans" cxnId="{6F032022-3BC6-4BCB-A11E-3AC72AC91934}">
      <dgm:prSet/>
      <dgm:spPr/>
      <dgm:t>
        <a:bodyPr/>
        <a:lstStyle/>
        <a:p>
          <a:endParaRPr lang="ru-RU"/>
        </a:p>
      </dgm:t>
    </dgm:pt>
    <dgm:pt modelId="{2F77FE0F-5E34-4676-B7B3-E2B6141AE7EA}" type="sibTrans" cxnId="{6F032022-3BC6-4BCB-A11E-3AC72AC91934}">
      <dgm:prSet/>
      <dgm:spPr/>
      <dgm:t>
        <a:bodyPr/>
        <a:lstStyle/>
        <a:p>
          <a:endParaRPr lang="ru-RU"/>
        </a:p>
      </dgm:t>
    </dgm:pt>
    <dgm:pt modelId="{048BFF86-1756-4DC6-B789-ADE3A95A5493}">
      <dgm:prSet phldrT="[Текст]" custT="1"/>
      <dgm:spPr/>
      <dgm:t>
        <a:bodyPr/>
        <a:lstStyle/>
        <a:p>
          <a:r>
            <a:rPr lang="ru-RU" sz="600" b="1" dirty="0" smtClean="0">
              <a:solidFill>
                <a:schemeClr val="tx1"/>
              </a:solidFill>
            </a:rPr>
            <a:t>РК «Туган Авылым»</a:t>
          </a:r>
        </a:p>
        <a:p>
          <a:r>
            <a:rPr lang="ru-RU" sz="600" b="1" dirty="0" smtClean="0">
              <a:solidFill>
                <a:schemeClr val="tx1"/>
              </a:solidFill>
            </a:rPr>
            <a:t>Наставник: доцент Никонова Т.В.</a:t>
          </a:r>
          <a:endParaRPr lang="ru-RU" sz="600" b="1" dirty="0">
            <a:solidFill>
              <a:schemeClr val="tx1"/>
            </a:solidFill>
          </a:endParaRPr>
        </a:p>
      </dgm:t>
    </dgm:pt>
    <dgm:pt modelId="{58A26B27-4A62-4691-B27B-92C1D98F946C}" type="parTrans" cxnId="{2C452C49-ECA5-46CC-933F-180EC77DBD10}">
      <dgm:prSet/>
      <dgm:spPr/>
      <dgm:t>
        <a:bodyPr/>
        <a:lstStyle/>
        <a:p>
          <a:endParaRPr lang="ru-RU"/>
        </a:p>
      </dgm:t>
    </dgm:pt>
    <dgm:pt modelId="{43340954-6D50-45BE-B0CD-16EFE69FFB58}" type="sibTrans" cxnId="{2C452C49-ECA5-46CC-933F-180EC77DBD10}">
      <dgm:prSet/>
      <dgm:spPr/>
      <dgm:t>
        <a:bodyPr/>
        <a:lstStyle/>
        <a:p>
          <a:endParaRPr lang="ru-RU"/>
        </a:p>
      </dgm:t>
    </dgm:pt>
    <dgm:pt modelId="{E7FCB6B6-26E9-4D18-8061-AE299A7BD0DA}">
      <dgm:prSet phldrT="[Текст]" custT="1"/>
      <dgm:spPr/>
      <dgm:t>
        <a:bodyPr/>
        <a:lstStyle/>
        <a:p>
          <a:r>
            <a:rPr lang="ru-RU" sz="600" b="1" dirty="0" smtClean="0">
              <a:solidFill>
                <a:schemeClr val="tx1"/>
              </a:solidFill>
            </a:rPr>
            <a:t>Проект «Камское Устье»</a:t>
          </a:r>
        </a:p>
        <a:p>
          <a:r>
            <a:rPr lang="ru-RU" sz="600" b="1" dirty="0" smtClean="0">
              <a:solidFill>
                <a:schemeClr val="tx1"/>
              </a:solidFill>
            </a:rPr>
            <a:t>Наставник: Сморчков В.Ю.</a:t>
          </a:r>
          <a:endParaRPr lang="ru-RU" sz="600" b="1" dirty="0">
            <a:solidFill>
              <a:schemeClr val="tx1"/>
            </a:solidFill>
          </a:endParaRPr>
        </a:p>
      </dgm:t>
    </dgm:pt>
    <dgm:pt modelId="{A39FACD8-6CD0-4FA0-A35E-6EF9055DEF06}" type="parTrans" cxnId="{58A875D0-6756-40C7-958B-86B8D2DBBF3E}">
      <dgm:prSet/>
      <dgm:spPr/>
      <dgm:t>
        <a:bodyPr/>
        <a:lstStyle/>
        <a:p>
          <a:endParaRPr lang="ru-RU"/>
        </a:p>
      </dgm:t>
    </dgm:pt>
    <dgm:pt modelId="{DF4221C6-4E17-4FA1-8003-91CDC85E7A85}" type="sibTrans" cxnId="{58A875D0-6756-40C7-958B-86B8D2DBBF3E}">
      <dgm:prSet/>
      <dgm:spPr/>
      <dgm:t>
        <a:bodyPr/>
        <a:lstStyle/>
        <a:p>
          <a:endParaRPr lang="ru-RU"/>
        </a:p>
      </dgm:t>
    </dgm:pt>
    <dgm:pt modelId="{8BFA4FD9-B36C-4BB1-9175-ED99338CD70F}">
      <dgm:prSet custT="1"/>
      <dgm:spPr/>
      <dgm:t>
        <a:bodyPr/>
        <a:lstStyle/>
        <a:p>
          <a:r>
            <a:rPr lang="en-US" sz="600" b="1" dirty="0" smtClean="0">
              <a:solidFill>
                <a:schemeClr val="tx1"/>
              </a:solidFill>
            </a:rPr>
            <a:t>OOO </a:t>
          </a:r>
          <a:r>
            <a:rPr lang="ru-RU" sz="600" b="1" dirty="0" smtClean="0">
              <a:solidFill>
                <a:schemeClr val="tx1"/>
              </a:solidFill>
            </a:rPr>
            <a:t>«Южанка»,  ресторан </a:t>
          </a:r>
        </a:p>
        <a:p>
          <a:r>
            <a:rPr lang="ru-RU" sz="600" b="1" dirty="0" smtClean="0">
              <a:solidFill>
                <a:schemeClr val="tx1"/>
              </a:solidFill>
            </a:rPr>
            <a:t>«Мангал»</a:t>
          </a:r>
        </a:p>
        <a:p>
          <a:r>
            <a:rPr lang="ru-RU" sz="600" b="1" dirty="0" smtClean="0">
              <a:solidFill>
                <a:schemeClr val="tx1"/>
              </a:solidFill>
            </a:rPr>
            <a:t>Наставник:</a:t>
          </a:r>
        </a:p>
        <a:p>
          <a:r>
            <a:rPr lang="ru-RU" sz="600" b="1" dirty="0" smtClean="0">
              <a:solidFill>
                <a:schemeClr val="tx1"/>
              </a:solidFill>
            </a:rPr>
            <a:t>доцент Гусарова В.Ю</a:t>
          </a:r>
          <a:endParaRPr lang="ru-RU" sz="600" b="1" dirty="0">
            <a:solidFill>
              <a:schemeClr val="tx1"/>
            </a:solidFill>
          </a:endParaRPr>
        </a:p>
      </dgm:t>
    </dgm:pt>
    <dgm:pt modelId="{57B28D0C-EE89-4BD4-AE24-ED03CC6B78EC}" type="parTrans" cxnId="{0732801E-FF5F-47B8-8CC1-1E6DBF0B8714}">
      <dgm:prSet/>
      <dgm:spPr/>
      <dgm:t>
        <a:bodyPr/>
        <a:lstStyle/>
        <a:p>
          <a:endParaRPr lang="ru-RU"/>
        </a:p>
      </dgm:t>
    </dgm:pt>
    <dgm:pt modelId="{60DB4CC2-DB6A-4E76-8FBB-4EB5283EA5F5}" type="sibTrans" cxnId="{0732801E-FF5F-47B8-8CC1-1E6DBF0B8714}">
      <dgm:prSet/>
      <dgm:spPr/>
      <dgm:t>
        <a:bodyPr/>
        <a:lstStyle/>
        <a:p>
          <a:endParaRPr lang="ru-RU"/>
        </a:p>
      </dgm:t>
    </dgm:pt>
    <dgm:pt modelId="{2C08F2DD-5B7D-4E8A-AE3E-C1915876D8BB}">
      <dgm:prSet custT="1"/>
      <dgm:spPr/>
      <dgm:t>
        <a:bodyPr/>
        <a:lstStyle/>
        <a:p>
          <a:r>
            <a:rPr lang="ru-RU" sz="600" b="1" dirty="0" smtClean="0">
              <a:solidFill>
                <a:schemeClr val="tx1"/>
              </a:solidFill>
            </a:rPr>
            <a:t>Туроператор «</a:t>
          </a:r>
          <a:r>
            <a:rPr lang="en-US" sz="600" b="1" dirty="0" smtClean="0">
              <a:solidFill>
                <a:schemeClr val="tx1"/>
              </a:solidFill>
            </a:rPr>
            <a:t>Anex Tour</a:t>
          </a:r>
          <a:r>
            <a:rPr lang="ru-RU" sz="600" b="1" dirty="0" smtClean="0">
              <a:solidFill>
                <a:schemeClr val="tx1"/>
              </a:solidFill>
            </a:rPr>
            <a:t>»</a:t>
          </a:r>
        </a:p>
        <a:p>
          <a:r>
            <a:rPr lang="ru-RU" sz="600" b="1" dirty="0" smtClean="0">
              <a:solidFill>
                <a:schemeClr val="tx1"/>
              </a:solidFill>
            </a:rPr>
            <a:t>Наставник: Гаджиев З.Г.</a:t>
          </a:r>
          <a:r>
            <a:rPr lang="en-US" sz="600" b="1" dirty="0" smtClean="0">
              <a:solidFill>
                <a:schemeClr val="tx1"/>
              </a:solidFill>
            </a:rPr>
            <a:t> </a:t>
          </a:r>
          <a:endParaRPr lang="ru-RU" sz="600" b="1" dirty="0">
            <a:solidFill>
              <a:schemeClr val="tx1"/>
            </a:solidFill>
          </a:endParaRPr>
        </a:p>
      </dgm:t>
    </dgm:pt>
    <dgm:pt modelId="{1C145A1A-ABE0-4733-809E-5A40DB714064}" type="parTrans" cxnId="{FCA628D3-EE5D-489F-B953-BFD7DA81479F}">
      <dgm:prSet/>
      <dgm:spPr/>
      <dgm:t>
        <a:bodyPr/>
        <a:lstStyle/>
        <a:p>
          <a:endParaRPr lang="ru-RU"/>
        </a:p>
      </dgm:t>
    </dgm:pt>
    <dgm:pt modelId="{3479FA12-AD58-49D7-8F7F-D84700E7F3DD}" type="sibTrans" cxnId="{FCA628D3-EE5D-489F-B953-BFD7DA81479F}">
      <dgm:prSet/>
      <dgm:spPr/>
      <dgm:t>
        <a:bodyPr/>
        <a:lstStyle/>
        <a:p>
          <a:endParaRPr lang="ru-RU"/>
        </a:p>
      </dgm:t>
    </dgm:pt>
    <dgm:pt modelId="{6FED1C16-2B71-4C5B-A1BD-53452E00D495}">
      <dgm:prSet custT="1"/>
      <dgm:spPr/>
      <dgm:t>
        <a:bodyPr/>
        <a:lstStyle/>
        <a:p>
          <a:r>
            <a:rPr lang="ru-RU" sz="600" b="1" dirty="0" smtClean="0">
              <a:solidFill>
                <a:schemeClr val="tx1"/>
              </a:solidFill>
            </a:rPr>
            <a:t>«</a:t>
          </a:r>
          <a:r>
            <a:rPr lang="en-US" sz="600" b="1" dirty="0" smtClean="0">
              <a:solidFill>
                <a:schemeClr val="tx1"/>
              </a:solidFill>
            </a:rPr>
            <a:t>Ski Inn Spa Hotel</a:t>
          </a:r>
          <a:r>
            <a:rPr lang="ru-RU" sz="600" b="1" dirty="0" smtClean="0">
              <a:solidFill>
                <a:schemeClr val="tx1"/>
              </a:solidFill>
            </a:rPr>
            <a:t>»,Роза Хутор</a:t>
          </a:r>
        </a:p>
        <a:p>
          <a:r>
            <a:rPr lang="ru-RU" sz="600" b="1" dirty="0" smtClean="0">
              <a:solidFill>
                <a:schemeClr val="tx1"/>
              </a:solidFill>
            </a:rPr>
            <a:t>Наставник: доцент</a:t>
          </a:r>
        </a:p>
        <a:p>
          <a:r>
            <a:rPr lang="ru-RU" sz="600" b="1" dirty="0" smtClean="0">
              <a:solidFill>
                <a:schemeClr val="tx1"/>
              </a:solidFill>
            </a:rPr>
            <a:t>Веслогузова М.В.</a:t>
          </a:r>
          <a:endParaRPr lang="ru-RU" sz="600" b="1" dirty="0">
            <a:solidFill>
              <a:schemeClr val="tx1"/>
            </a:solidFill>
          </a:endParaRPr>
        </a:p>
      </dgm:t>
    </dgm:pt>
    <dgm:pt modelId="{30EA4655-04BD-459D-8F61-10A0A276647A}" type="parTrans" cxnId="{57BF1557-651B-493B-A5B5-7B8491F7D6F1}">
      <dgm:prSet/>
      <dgm:spPr/>
      <dgm:t>
        <a:bodyPr/>
        <a:lstStyle/>
        <a:p>
          <a:endParaRPr lang="ru-RU"/>
        </a:p>
      </dgm:t>
    </dgm:pt>
    <dgm:pt modelId="{B8C55689-2598-4782-A095-7EEE10203D92}" type="sibTrans" cxnId="{57BF1557-651B-493B-A5B5-7B8491F7D6F1}">
      <dgm:prSet/>
      <dgm:spPr/>
      <dgm:t>
        <a:bodyPr/>
        <a:lstStyle/>
        <a:p>
          <a:endParaRPr lang="ru-RU"/>
        </a:p>
      </dgm:t>
    </dgm:pt>
    <dgm:pt modelId="{25D7A7C4-A18B-4E55-BE46-ABE3BD4EAB84}">
      <dgm:prSet custT="1"/>
      <dgm:spPr/>
      <dgm:t>
        <a:bodyPr/>
        <a:lstStyle/>
        <a:p>
          <a:r>
            <a:rPr lang="ru-RU" sz="600" b="1" dirty="0" smtClean="0">
              <a:solidFill>
                <a:schemeClr val="tx1"/>
              </a:solidFill>
            </a:rPr>
            <a:t>«</a:t>
          </a:r>
          <a:r>
            <a:rPr lang="en-US" sz="600" b="1" dirty="0" smtClean="0">
              <a:solidFill>
                <a:schemeClr val="tx1"/>
              </a:solidFill>
            </a:rPr>
            <a:t>Fun &amp; Sun</a:t>
          </a:r>
          <a:r>
            <a:rPr lang="ru-RU" sz="600" b="1" dirty="0" smtClean="0">
              <a:solidFill>
                <a:schemeClr val="tx1"/>
              </a:solidFill>
            </a:rPr>
            <a:t>»</a:t>
          </a:r>
        </a:p>
        <a:p>
          <a:r>
            <a:rPr lang="ru-RU" sz="600" b="1" dirty="0" smtClean="0">
              <a:solidFill>
                <a:schemeClr val="tx1"/>
              </a:solidFill>
            </a:rPr>
            <a:t>Наставник: Матасова А.К..</a:t>
          </a:r>
          <a:endParaRPr lang="ru-RU" sz="600" b="1" dirty="0">
            <a:solidFill>
              <a:schemeClr val="tx1"/>
            </a:solidFill>
          </a:endParaRPr>
        </a:p>
      </dgm:t>
    </dgm:pt>
    <dgm:pt modelId="{E38FFC53-69CB-4F37-8A8F-1CB7E350EEEA}" type="parTrans" cxnId="{D8BB7BEF-118B-4439-AD73-3D5C4916C22B}">
      <dgm:prSet/>
      <dgm:spPr/>
      <dgm:t>
        <a:bodyPr/>
        <a:lstStyle/>
        <a:p>
          <a:endParaRPr lang="ru-RU"/>
        </a:p>
      </dgm:t>
    </dgm:pt>
    <dgm:pt modelId="{03E9E77A-B594-440E-99D1-56B7E4CF8C19}" type="sibTrans" cxnId="{D8BB7BEF-118B-4439-AD73-3D5C4916C22B}">
      <dgm:prSet/>
      <dgm:spPr/>
      <dgm:t>
        <a:bodyPr/>
        <a:lstStyle/>
        <a:p>
          <a:endParaRPr lang="ru-RU"/>
        </a:p>
      </dgm:t>
    </dgm:pt>
    <dgm:pt modelId="{1540B1F9-135F-4D74-AED9-23E52ACC58DE}" type="pres">
      <dgm:prSet presAssocID="{C2960B93-F466-463F-B74B-F02CB22D024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4F2D50A-9F5F-4ECE-A4E7-EF5BCE675306}" type="pres">
      <dgm:prSet presAssocID="{DD0378D7-979F-48BE-972C-29DA13A61532}" presName="composite" presStyleCnt="0"/>
      <dgm:spPr/>
    </dgm:pt>
    <dgm:pt modelId="{961F3580-467A-4844-B272-F1CBE67C9262}" type="pres">
      <dgm:prSet presAssocID="{DD0378D7-979F-48BE-972C-29DA13A61532}" presName="rect1" presStyleLbl="bgImgPlace1" presStyleIdx="0" presStyleCnt="11"/>
      <dgm:spPr>
        <a:blipFill rotWithShape="1">
          <a:blip xmlns:r="http://schemas.openxmlformats.org/officeDocument/2006/relationships" r:embed="rId1"/>
          <a:srcRect/>
          <a:stretch>
            <a:fillRect l="-3000" r="-3000"/>
          </a:stretch>
        </a:blipFill>
      </dgm:spPr>
    </dgm:pt>
    <dgm:pt modelId="{3B6B74BC-0412-48C0-93C8-2833682325DA}" type="pres">
      <dgm:prSet presAssocID="{DD0378D7-979F-48BE-972C-29DA13A61532}" presName="wedgeRectCallout1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EDC83F-D029-4365-B51F-F17F6043AFD4}" type="pres">
      <dgm:prSet presAssocID="{2884EA00-36A6-4A1D-A531-E13D0ECBE62F}" presName="sibTrans" presStyleCnt="0"/>
      <dgm:spPr/>
    </dgm:pt>
    <dgm:pt modelId="{150831D6-E3BD-4C54-A168-62EF020BFB94}" type="pres">
      <dgm:prSet presAssocID="{C3684673-ECDD-41C5-AEEC-AFBBB7F7CAD6}" presName="composite" presStyleCnt="0"/>
      <dgm:spPr/>
    </dgm:pt>
    <dgm:pt modelId="{92E79B7C-0F5F-4808-90AE-07001925F300}" type="pres">
      <dgm:prSet presAssocID="{C3684673-ECDD-41C5-AEEC-AFBBB7F7CAD6}" presName="rect1" presStyleLbl="bgImgPlace1" presStyleIdx="1" presStyleCnt="11"/>
      <dgm:spPr>
        <a:blipFill rotWithShape="1">
          <a:blip xmlns:r="http://schemas.openxmlformats.org/officeDocument/2006/relationships" r:embed="rId2"/>
          <a:srcRect/>
          <a:stretch>
            <a:fillRect l="-21000" r="-21000"/>
          </a:stretch>
        </a:blipFill>
      </dgm:spPr>
    </dgm:pt>
    <dgm:pt modelId="{BACAC237-3D0F-40BE-8BCB-8B81B3914239}" type="pres">
      <dgm:prSet presAssocID="{C3684673-ECDD-41C5-AEEC-AFBBB7F7CAD6}" presName="wedgeRectCallout1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84ECF2-D463-4CB6-8D9A-ADE88E06EB66}" type="pres">
      <dgm:prSet presAssocID="{C4C41C9D-3316-445A-B238-EB755465AB5D}" presName="sibTrans" presStyleCnt="0"/>
      <dgm:spPr/>
    </dgm:pt>
    <dgm:pt modelId="{3AE6A8F3-B459-4145-9AE7-18012081D98B}" type="pres">
      <dgm:prSet presAssocID="{343DC950-A9A5-49B8-B3EA-1FE3A1884EBC}" presName="composite" presStyleCnt="0"/>
      <dgm:spPr/>
    </dgm:pt>
    <dgm:pt modelId="{ECD05B71-ADD3-4F44-A88E-2031B96C34A9}" type="pres">
      <dgm:prSet presAssocID="{343DC950-A9A5-49B8-B3EA-1FE3A1884EBC}" presName="rect1" presStyleLbl="bgImgPlace1" presStyleIdx="2" presStyleCnt="11"/>
      <dgm:spPr>
        <a:blipFill rotWithShape="1">
          <a:blip xmlns:r="http://schemas.openxmlformats.org/officeDocument/2006/relationships" r:embed="rId3"/>
          <a:srcRect/>
          <a:stretch>
            <a:fillRect t="-33000" b="-33000"/>
          </a:stretch>
        </a:blipFill>
      </dgm:spPr>
    </dgm:pt>
    <dgm:pt modelId="{4AD2F8A1-270A-415F-8CC9-A19AD0F3DDA8}" type="pres">
      <dgm:prSet presAssocID="{343DC950-A9A5-49B8-B3EA-1FE3A1884EBC}" presName="wedgeRectCallout1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4B656F-FDFE-44F9-B5CC-E3F1C25D9101}" type="pres">
      <dgm:prSet presAssocID="{659AAA05-0FB3-43FE-BAB6-B8841B667A09}" presName="sibTrans" presStyleCnt="0"/>
      <dgm:spPr/>
    </dgm:pt>
    <dgm:pt modelId="{0C6FF772-65B7-45C3-A143-F187E3AD7DAA}" type="pres">
      <dgm:prSet presAssocID="{826998A0-C488-49FE-BFBE-0888B25F2996}" presName="composite" presStyleCnt="0"/>
      <dgm:spPr/>
    </dgm:pt>
    <dgm:pt modelId="{5BDD83DE-77F7-4406-A12E-D76186031A2B}" type="pres">
      <dgm:prSet presAssocID="{826998A0-C488-49FE-BFBE-0888B25F2996}" presName="rect1" presStyleLbl="bgImgPlace1" presStyleIdx="3" presStyleCnt="11"/>
      <dgm:spPr>
        <a:blipFill rotWithShape="1">
          <a:blip xmlns:r="http://schemas.openxmlformats.org/officeDocument/2006/relationships" r:embed="rId4"/>
          <a:srcRect/>
          <a:stretch>
            <a:fillRect t="-13000" b="-13000"/>
          </a:stretch>
        </a:blipFill>
      </dgm:spPr>
    </dgm:pt>
    <dgm:pt modelId="{D3F1DCCE-C904-483C-A438-C676FA281310}" type="pres">
      <dgm:prSet presAssocID="{826998A0-C488-49FE-BFBE-0888B25F2996}" presName="wedgeRectCallout1" presStyleLbl="node1" presStyleIdx="3" presStyleCnt="11" custLinFactNeighborX="-1124" custLinFactNeighborY="35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383668-C818-4B5C-AB5A-F9ABC67091CC}" type="pres">
      <dgm:prSet presAssocID="{B41B2BB1-CA03-46CE-A5D7-76D11F39E4A3}" presName="sibTrans" presStyleCnt="0"/>
      <dgm:spPr/>
    </dgm:pt>
    <dgm:pt modelId="{6BEA6C34-67C0-4213-93D3-E6FC65E8AB2F}" type="pres">
      <dgm:prSet presAssocID="{E033FC4D-CC48-44C3-9585-5467E95214CB}" presName="composite" presStyleCnt="0"/>
      <dgm:spPr/>
    </dgm:pt>
    <dgm:pt modelId="{CFD65737-AEED-4BA2-AE2E-16B3665BFE80}" type="pres">
      <dgm:prSet presAssocID="{E033FC4D-CC48-44C3-9585-5467E95214CB}" presName="rect1" presStyleLbl="bgImgPlace1" presStyleIdx="4" presStyleCnt="11"/>
      <dgm:spPr>
        <a:blipFill rotWithShape="1">
          <a:blip xmlns:r="http://schemas.openxmlformats.org/officeDocument/2006/relationships" r:embed="rId5"/>
          <a:srcRect/>
          <a:stretch>
            <a:fillRect l="-3000" r="-3000"/>
          </a:stretch>
        </a:blipFill>
      </dgm:spPr>
    </dgm:pt>
    <dgm:pt modelId="{EA4FF716-C42E-49F2-AD10-7DBB8833320B}" type="pres">
      <dgm:prSet presAssocID="{E033FC4D-CC48-44C3-9585-5467E95214CB}" presName="wedgeRectCallout1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E45610-80E3-42CE-95A6-AEB676B2C6DB}" type="pres">
      <dgm:prSet presAssocID="{2F77FE0F-5E34-4676-B7B3-E2B6141AE7EA}" presName="sibTrans" presStyleCnt="0"/>
      <dgm:spPr/>
    </dgm:pt>
    <dgm:pt modelId="{C5623F04-AAF3-4F16-8CE0-5B34BC5A1AD0}" type="pres">
      <dgm:prSet presAssocID="{048BFF86-1756-4DC6-B789-ADE3A95A5493}" presName="composite" presStyleCnt="0"/>
      <dgm:spPr/>
    </dgm:pt>
    <dgm:pt modelId="{5B3E462E-3320-45BA-B424-5F06DBC39E69}" type="pres">
      <dgm:prSet presAssocID="{048BFF86-1756-4DC6-B789-ADE3A95A5493}" presName="rect1" presStyleLbl="bgImgPlace1" presStyleIdx="5" presStyleCnt="11"/>
      <dgm:spPr>
        <a:blipFill rotWithShape="1">
          <a:blip xmlns:r="http://schemas.openxmlformats.org/officeDocument/2006/relationships" r:embed="rId6"/>
          <a:srcRect/>
          <a:stretch>
            <a:fillRect l="-3000" r="-3000"/>
          </a:stretch>
        </a:blipFill>
      </dgm:spPr>
    </dgm:pt>
    <dgm:pt modelId="{91E79050-4FE5-48DD-A08B-FBB5661F7312}" type="pres">
      <dgm:prSet presAssocID="{048BFF86-1756-4DC6-B789-ADE3A95A5493}" presName="wedgeRectCallout1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A79CFE-EF2E-4E72-8369-E28059108754}" type="pres">
      <dgm:prSet presAssocID="{43340954-6D50-45BE-B0CD-16EFE69FFB58}" presName="sibTrans" presStyleCnt="0"/>
      <dgm:spPr/>
    </dgm:pt>
    <dgm:pt modelId="{70BF75A2-F4BC-4961-9A18-A883CCD554D4}" type="pres">
      <dgm:prSet presAssocID="{E7FCB6B6-26E9-4D18-8061-AE299A7BD0DA}" presName="composite" presStyleCnt="0"/>
      <dgm:spPr/>
    </dgm:pt>
    <dgm:pt modelId="{D5D0A0AE-CCCF-4BAC-9CC8-F75A949D54E2}" type="pres">
      <dgm:prSet presAssocID="{E7FCB6B6-26E9-4D18-8061-AE299A7BD0DA}" presName="rect1" presStyleLbl="bgImgPlace1" presStyleIdx="6" presStyleCnt="11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ED486374-AB98-4D82-B280-4A52B9C7ABDA}" type="pres">
      <dgm:prSet presAssocID="{E7FCB6B6-26E9-4D18-8061-AE299A7BD0DA}" presName="wedgeRectCallout1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FBE3C0-6B3D-4E7F-ADC2-A38E9296B6E2}" type="pres">
      <dgm:prSet presAssocID="{DF4221C6-4E17-4FA1-8003-91CDC85E7A85}" presName="sibTrans" presStyleCnt="0"/>
      <dgm:spPr/>
    </dgm:pt>
    <dgm:pt modelId="{F24BAD8E-16CF-46BA-BFB7-F807EC1DA3FF}" type="pres">
      <dgm:prSet presAssocID="{8BFA4FD9-B36C-4BB1-9175-ED99338CD70F}" presName="composite" presStyleCnt="0"/>
      <dgm:spPr/>
    </dgm:pt>
    <dgm:pt modelId="{E02E92F2-1CD8-4E80-B580-6447EB1C0663}" type="pres">
      <dgm:prSet presAssocID="{8BFA4FD9-B36C-4BB1-9175-ED99338CD70F}" presName="rect1" presStyleLbl="bgImgPlace1" presStyleIdx="7" presStyleCnt="11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</dgm:pt>
    <dgm:pt modelId="{6E2AF8EF-EB70-463F-9C33-ECA3DB2ECB1F}" type="pres">
      <dgm:prSet presAssocID="{8BFA4FD9-B36C-4BB1-9175-ED99338CD70F}" presName="wedgeRectCallout1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61A5DD-17C6-434E-822C-6D2F2B13A983}" type="pres">
      <dgm:prSet presAssocID="{60DB4CC2-DB6A-4E76-8FBB-4EB5283EA5F5}" presName="sibTrans" presStyleCnt="0"/>
      <dgm:spPr/>
    </dgm:pt>
    <dgm:pt modelId="{B90CFC5D-633E-46FF-8E5B-FAD70D1576FC}" type="pres">
      <dgm:prSet presAssocID="{2C08F2DD-5B7D-4E8A-AE3E-C1915876D8BB}" presName="composite" presStyleCnt="0"/>
      <dgm:spPr/>
    </dgm:pt>
    <dgm:pt modelId="{7548D4FE-3495-4EE6-ADC7-9412A22DF538}" type="pres">
      <dgm:prSet presAssocID="{2C08F2DD-5B7D-4E8A-AE3E-C1915876D8BB}" presName="rect1" presStyleLbl="bgImgPlace1" presStyleIdx="8" presStyleCnt="11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</dgm:pt>
    <dgm:pt modelId="{EF98203D-AEFA-4AA9-8424-681BE60B7CD6}" type="pres">
      <dgm:prSet presAssocID="{2C08F2DD-5B7D-4E8A-AE3E-C1915876D8BB}" presName="wedgeRectCallout1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32B8B-DA75-4342-85A8-E24182B60B68}" type="pres">
      <dgm:prSet presAssocID="{3479FA12-AD58-49D7-8F7F-D84700E7F3DD}" presName="sibTrans" presStyleCnt="0"/>
      <dgm:spPr/>
    </dgm:pt>
    <dgm:pt modelId="{B548F897-57A8-403C-B9FD-DB7A719D2B0A}" type="pres">
      <dgm:prSet presAssocID="{6FED1C16-2B71-4C5B-A1BD-53452E00D495}" presName="composite" presStyleCnt="0"/>
      <dgm:spPr/>
    </dgm:pt>
    <dgm:pt modelId="{668C9FCF-33B0-428A-BF05-57CFAB180689}" type="pres">
      <dgm:prSet presAssocID="{6FED1C16-2B71-4C5B-A1BD-53452E00D495}" presName="rect1" presStyleLbl="bgImgPlace1" presStyleIdx="9" presStyleCnt="11"/>
      <dgm:spPr>
        <a:blipFill rotWithShape="1">
          <a:blip xmlns:r="http://schemas.openxmlformats.org/officeDocument/2006/relationships" r:embed="rId10"/>
          <a:stretch>
            <a:fillRect/>
          </a:stretch>
        </a:blipFill>
      </dgm:spPr>
    </dgm:pt>
    <dgm:pt modelId="{6603C9E1-DDB7-4EEF-97D4-37ED476AC389}" type="pres">
      <dgm:prSet presAssocID="{6FED1C16-2B71-4C5B-A1BD-53452E00D495}" presName="wedgeRectCallout1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2C8A2F-9194-49DB-A496-513574D64F6A}" type="pres">
      <dgm:prSet presAssocID="{B8C55689-2598-4782-A095-7EEE10203D92}" presName="sibTrans" presStyleCnt="0"/>
      <dgm:spPr/>
    </dgm:pt>
    <dgm:pt modelId="{D136618B-350E-44D8-BAEC-3FA70B2C48F4}" type="pres">
      <dgm:prSet presAssocID="{25D7A7C4-A18B-4E55-BE46-ABE3BD4EAB84}" presName="composite" presStyleCnt="0"/>
      <dgm:spPr/>
    </dgm:pt>
    <dgm:pt modelId="{2272935D-146E-4A35-AA7E-0C9A9DF7BC28}" type="pres">
      <dgm:prSet presAssocID="{25D7A7C4-A18B-4E55-BE46-ABE3BD4EAB84}" presName="rect1" presStyleLbl="bgImgPlace1" presStyleIdx="10" presStyleCnt="11"/>
      <dgm:spPr>
        <a:blipFill rotWithShape="1">
          <a:blip xmlns:r="http://schemas.openxmlformats.org/officeDocument/2006/relationships" r:embed="rId11"/>
          <a:stretch>
            <a:fillRect/>
          </a:stretch>
        </a:blipFill>
      </dgm:spPr>
    </dgm:pt>
    <dgm:pt modelId="{30FB3616-D1B7-4472-A662-3AF5CB199CC2}" type="pres">
      <dgm:prSet presAssocID="{25D7A7C4-A18B-4E55-BE46-ABE3BD4EAB84}" presName="wedgeRectCallout1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C2ACB1-4AA8-4BA2-B9C0-2B7B84ACBB4A}" type="presOf" srcId="{E033FC4D-CC48-44C3-9585-5467E95214CB}" destId="{EA4FF716-C42E-49F2-AD10-7DBB8833320B}" srcOrd="0" destOrd="0" presId="urn:microsoft.com/office/officeart/2008/layout/BendingPictureCaptionList"/>
    <dgm:cxn modelId="{FCA628D3-EE5D-489F-B953-BFD7DA81479F}" srcId="{C2960B93-F466-463F-B74B-F02CB22D0242}" destId="{2C08F2DD-5B7D-4E8A-AE3E-C1915876D8BB}" srcOrd="8" destOrd="0" parTransId="{1C145A1A-ABE0-4733-809E-5A40DB714064}" sibTransId="{3479FA12-AD58-49D7-8F7F-D84700E7F3DD}"/>
    <dgm:cxn modelId="{57BF1557-651B-493B-A5B5-7B8491F7D6F1}" srcId="{C2960B93-F466-463F-B74B-F02CB22D0242}" destId="{6FED1C16-2B71-4C5B-A1BD-53452E00D495}" srcOrd="9" destOrd="0" parTransId="{30EA4655-04BD-459D-8F61-10A0A276647A}" sibTransId="{B8C55689-2598-4782-A095-7EEE10203D92}"/>
    <dgm:cxn modelId="{0B0DF175-D156-44A1-B8B9-7A562961ABCB}" type="presOf" srcId="{343DC950-A9A5-49B8-B3EA-1FE3A1884EBC}" destId="{4AD2F8A1-270A-415F-8CC9-A19AD0F3DDA8}" srcOrd="0" destOrd="0" presId="urn:microsoft.com/office/officeart/2008/layout/BendingPictureCaptionList"/>
    <dgm:cxn modelId="{D8BB7BEF-118B-4439-AD73-3D5C4916C22B}" srcId="{C2960B93-F466-463F-B74B-F02CB22D0242}" destId="{25D7A7C4-A18B-4E55-BE46-ABE3BD4EAB84}" srcOrd="10" destOrd="0" parTransId="{E38FFC53-69CB-4F37-8A8F-1CB7E350EEEA}" sibTransId="{03E9E77A-B594-440E-99D1-56B7E4CF8C19}"/>
    <dgm:cxn modelId="{79B18AF5-0C59-4D24-BF96-21D058917BC3}" type="presOf" srcId="{6FED1C16-2B71-4C5B-A1BD-53452E00D495}" destId="{6603C9E1-DDB7-4EEF-97D4-37ED476AC389}" srcOrd="0" destOrd="0" presId="urn:microsoft.com/office/officeart/2008/layout/BendingPictureCaptionList"/>
    <dgm:cxn modelId="{97FE4524-8081-48E1-96D4-C1DF79E47889}" type="presOf" srcId="{DD0378D7-979F-48BE-972C-29DA13A61532}" destId="{3B6B74BC-0412-48C0-93C8-2833682325DA}" srcOrd="0" destOrd="0" presId="urn:microsoft.com/office/officeart/2008/layout/BendingPictureCaptionList"/>
    <dgm:cxn modelId="{EA3AFBCB-60F5-43D0-98C0-601F45026DA9}" type="presOf" srcId="{C2960B93-F466-463F-B74B-F02CB22D0242}" destId="{1540B1F9-135F-4D74-AED9-23E52ACC58DE}" srcOrd="0" destOrd="0" presId="urn:microsoft.com/office/officeart/2008/layout/BendingPictureCaptionList"/>
    <dgm:cxn modelId="{828683A6-3BAD-489E-A5A8-D56A5BFF123F}" type="presOf" srcId="{8BFA4FD9-B36C-4BB1-9175-ED99338CD70F}" destId="{6E2AF8EF-EB70-463F-9C33-ECA3DB2ECB1F}" srcOrd="0" destOrd="0" presId="urn:microsoft.com/office/officeart/2008/layout/BendingPictureCaptionList"/>
    <dgm:cxn modelId="{2C452C49-ECA5-46CC-933F-180EC77DBD10}" srcId="{C2960B93-F466-463F-B74B-F02CB22D0242}" destId="{048BFF86-1756-4DC6-B789-ADE3A95A5493}" srcOrd="5" destOrd="0" parTransId="{58A26B27-4A62-4691-B27B-92C1D98F946C}" sibTransId="{43340954-6D50-45BE-B0CD-16EFE69FFB58}"/>
    <dgm:cxn modelId="{7C1563AA-10FD-4B0B-9F90-8FFC3C13969B}" type="presOf" srcId="{826998A0-C488-49FE-BFBE-0888B25F2996}" destId="{D3F1DCCE-C904-483C-A438-C676FA281310}" srcOrd="0" destOrd="0" presId="urn:microsoft.com/office/officeart/2008/layout/BendingPictureCaptionList"/>
    <dgm:cxn modelId="{934DCE20-A2C8-4A69-8DE5-067CA77D02B6}" type="presOf" srcId="{C3684673-ECDD-41C5-AEEC-AFBBB7F7CAD6}" destId="{BACAC237-3D0F-40BE-8BCB-8B81B3914239}" srcOrd="0" destOrd="0" presId="urn:microsoft.com/office/officeart/2008/layout/BendingPictureCaptionList"/>
    <dgm:cxn modelId="{828F475F-9C80-4898-A55C-9758C295DAED}" srcId="{C2960B93-F466-463F-B74B-F02CB22D0242}" destId="{DD0378D7-979F-48BE-972C-29DA13A61532}" srcOrd="0" destOrd="0" parTransId="{66673F66-8DA9-4FBB-91E3-F1CE1D2CC769}" sibTransId="{2884EA00-36A6-4A1D-A531-E13D0ECBE62F}"/>
    <dgm:cxn modelId="{DA382916-C437-4A12-BB1E-48D5AFE37DD7}" srcId="{C2960B93-F466-463F-B74B-F02CB22D0242}" destId="{826998A0-C488-49FE-BFBE-0888B25F2996}" srcOrd="3" destOrd="0" parTransId="{1263D33D-E46A-4310-AEDC-F364627EDC42}" sibTransId="{B41B2BB1-CA03-46CE-A5D7-76D11F39E4A3}"/>
    <dgm:cxn modelId="{451194CC-00DA-41DF-9EFB-91FF0B9142F2}" type="presOf" srcId="{2C08F2DD-5B7D-4E8A-AE3E-C1915876D8BB}" destId="{EF98203D-AEFA-4AA9-8424-681BE60B7CD6}" srcOrd="0" destOrd="0" presId="urn:microsoft.com/office/officeart/2008/layout/BendingPictureCaptionList"/>
    <dgm:cxn modelId="{9DB5FAA5-96CA-4BC5-9F2C-278C9218928D}" srcId="{C2960B93-F466-463F-B74B-F02CB22D0242}" destId="{343DC950-A9A5-49B8-B3EA-1FE3A1884EBC}" srcOrd="2" destOrd="0" parTransId="{394DF661-87CC-4E56-853D-EE276F16E3FD}" sibTransId="{659AAA05-0FB3-43FE-BAB6-B8841B667A09}"/>
    <dgm:cxn modelId="{6F032022-3BC6-4BCB-A11E-3AC72AC91934}" srcId="{C2960B93-F466-463F-B74B-F02CB22D0242}" destId="{E033FC4D-CC48-44C3-9585-5467E95214CB}" srcOrd="4" destOrd="0" parTransId="{BA0625A0-FA9D-4F71-8F0C-FBC569A5433D}" sibTransId="{2F77FE0F-5E34-4676-B7B3-E2B6141AE7EA}"/>
    <dgm:cxn modelId="{0732801E-FF5F-47B8-8CC1-1E6DBF0B8714}" srcId="{C2960B93-F466-463F-B74B-F02CB22D0242}" destId="{8BFA4FD9-B36C-4BB1-9175-ED99338CD70F}" srcOrd="7" destOrd="0" parTransId="{57B28D0C-EE89-4BD4-AE24-ED03CC6B78EC}" sibTransId="{60DB4CC2-DB6A-4E76-8FBB-4EB5283EA5F5}"/>
    <dgm:cxn modelId="{58A875D0-6756-40C7-958B-86B8D2DBBF3E}" srcId="{C2960B93-F466-463F-B74B-F02CB22D0242}" destId="{E7FCB6B6-26E9-4D18-8061-AE299A7BD0DA}" srcOrd="6" destOrd="0" parTransId="{A39FACD8-6CD0-4FA0-A35E-6EF9055DEF06}" sibTransId="{DF4221C6-4E17-4FA1-8003-91CDC85E7A85}"/>
    <dgm:cxn modelId="{53A634AF-DAA4-4BF5-8FCA-6E192D8D2AD0}" type="presOf" srcId="{048BFF86-1756-4DC6-B789-ADE3A95A5493}" destId="{91E79050-4FE5-48DD-A08B-FBB5661F7312}" srcOrd="0" destOrd="0" presId="urn:microsoft.com/office/officeart/2008/layout/BendingPictureCaptionList"/>
    <dgm:cxn modelId="{593758B1-0BE7-44FE-B9A1-C4406D4C4CC6}" type="presOf" srcId="{E7FCB6B6-26E9-4D18-8061-AE299A7BD0DA}" destId="{ED486374-AB98-4D82-B280-4A52B9C7ABDA}" srcOrd="0" destOrd="0" presId="urn:microsoft.com/office/officeart/2008/layout/BendingPictureCaptionList"/>
    <dgm:cxn modelId="{CF2DE292-7F20-4006-979A-4B53567AD376}" srcId="{C2960B93-F466-463F-B74B-F02CB22D0242}" destId="{C3684673-ECDD-41C5-AEEC-AFBBB7F7CAD6}" srcOrd="1" destOrd="0" parTransId="{3EEBB736-7158-4AE3-AD48-F4A408612928}" sibTransId="{C4C41C9D-3316-445A-B238-EB755465AB5D}"/>
    <dgm:cxn modelId="{129C51BB-3B18-4D5A-BDFB-630A0FD491F9}" type="presOf" srcId="{25D7A7C4-A18B-4E55-BE46-ABE3BD4EAB84}" destId="{30FB3616-D1B7-4472-A662-3AF5CB199CC2}" srcOrd="0" destOrd="0" presId="urn:microsoft.com/office/officeart/2008/layout/BendingPictureCaptionList"/>
    <dgm:cxn modelId="{A82ED189-07D9-443D-BE3D-EFF2A71CB5A9}" type="presParOf" srcId="{1540B1F9-135F-4D74-AED9-23E52ACC58DE}" destId="{64F2D50A-9F5F-4ECE-A4E7-EF5BCE675306}" srcOrd="0" destOrd="0" presId="urn:microsoft.com/office/officeart/2008/layout/BendingPictureCaptionList"/>
    <dgm:cxn modelId="{1463E83E-90BF-4701-B013-16CAF00ED12C}" type="presParOf" srcId="{64F2D50A-9F5F-4ECE-A4E7-EF5BCE675306}" destId="{961F3580-467A-4844-B272-F1CBE67C9262}" srcOrd="0" destOrd="0" presId="urn:microsoft.com/office/officeart/2008/layout/BendingPictureCaptionList"/>
    <dgm:cxn modelId="{F2FE7A75-D0AB-49C8-99A0-F4AAF50ACDC9}" type="presParOf" srcId="{64F2D50A-9F5F-4ECE-A4E7-EF5BCE675306}" destId="{3B6B74BC-0412-48C0-93C8-2833682325DA}" srcOrd="1" destOrd="0" presId="urn:microsoft.com/office/officeart/2008/layout/BendingPictureCaptionList"/>
    <dgm:cxn modelId="{6A324C4D-7BCB-4994-ABC7-A6704594A68F}" type="presParOf" srcId="{1540B1F9-135F-4D74-AED9-23E52ACC58DE}" destId="{FBEDC83F-D029-4365-B51F-F17F6043AFD4}" srcOrd="1" destOrd="0" presId="urn:microsoft.com/office/officeart/2008/layout/BendingPictureCaptionList"/>
    <dgm:cxn modelId="{DE293687-46A9-4A7E-87D3-72D898C7701D}" type="presParOf" srcId="{1540B1F9-135F-4D74-AED9-23E52ACC58DE}" destId="{150831D6-E3BD-4C54-A168-62EF020BFB94}" srcOrd="2" destOrd="0" presId="urn:microsoft.com/office/officeart/2008/layout/BendingPictureCaptionList"/>
    <dgm:cxn modelId="{D8FB7F00-FD29-4F1E-AB4D-3050CFBF7094}" type="presParOf" srcId="{150831D6-E3BD-4C54-A168-62EF020BFB94}" destId="{92E79B7C-0F5F-4808-90AE-07001925F300}" srcOrd="0" destOrd="0" presId="urn:microsoft.com/office/officeart/2008/layout/BendingPictureCaptionList"/>
    <dgm:cxn modelId="{82535715-49AD-4E88-B15D-1DDD0099AF5E}" type="presParOf" srcId="{150831D6-E3BD-4C54-A168-62EF020BFB94}" destId="{BACAC237-3D0F-40BE-8BCB-8B81B3914239}" srcOrd="1" destOrd="0" presId="urn:microsoft.com/office/officeart/2008/layout/BendingPictureCaptionList"/>
    <dgm:cxn modelId="{B2879975-6F00-498C-8B44-956E6FC2863F}" type="presParOf" srcId="{1540B1F9-135F-4D74-AED9-23E52ACC58DE}" destId="{B984ECF2-D463-4CB6-8D9A-ADE88E06EB66}" srcOrd="3" destOrd="0" presId="urn:microsoft.com/office/officeart/2008/layout/BendingPictureCaptionList"/>
    <dgm:cxn modelId="{93972C91-645C-41F8-BF32-7F5EFDBB06C4}" type="presParOf" srcId="{1540B1F9-135F-4D74-AED9-23E52ACC58DE}" destId="{3AE6A8F3-B459-4145-9AE7-18012081D98B}" srcOrd="4" destOrd="0" presId="urn:microsoft.com/office/officeart/2008/layout/BendingPictureCaptionList"/>
    <dgm:cxn modelId="{872B7470-D7B0-4C29-80B3-04F07F868E18}" type="presParOf" srcId="{3AE6A8F3-B459-4145-9AE7-18012081D98B}" destId="{ECD05B71-ADD3-4F44-A88E-2031B96C34A9}" srcOrd="0" destOrd="0" presId="urn:microsoft.com/office/officeart/2008/layout/BendingPictureCaptionList"/>
    <dgm:cxn modelId="{8F5E66F7-C0E1-4963-B5ED-61BE37CF0267}" type="presParOf" srcId="{3AE6A8F3-B459-4145-9AE7-18012081D98B}" destId="{4AD2F8A1-270A-415F-8CC9-A19AD0F3DDA8}" srcOrd="1" destOrd="0" presId="urn:microsoft.com/office/officeart/2008/layout/BendingPictureCaptionList"/>
    <dgm:cxn modelId="{3BA53D6A-652E-4C24-B2C0-180C75772638}" type="presParOf" srcId="{1540B1F9-135F-4D74-AED9-23E52ACC58DE}" destId="{234B656F-FDFE-44F9-B5CC-E3F1C25D9101}" srcOrd="5" destOrd="0" presId="urn:microsoft.com/office/officeart/2008/layout/BendingPictureCaptionList"/>
    <dgm:cxn modelId="{27293CB5-4745-4E76-8933-D322BD632180}" type="presParOf" srcId="{1540B1F9-135F-4D74-AED9-23E52ACC58DE}" destId="{0C6FF772-65B7-45C3-A143-F187E3AD7DAA}" srcOrd="6" destOrd="0" presId="urn:microsoft.com/office/officeart/2008/layout/BendingPictureCaptionList"/>
    <dgm:cxn modelId="{30717179-0F1D-4C8F-B7FD-EF10D177D3AE}" type="presParOf" srcId="{0C6FF772-65B7-45C3-A143-F187E3AD7DAA}" destId="{5BDD83DE-77F7-4406-A12E-D76186031A2B}" srcOrd="0" destOrd="0" presId="urn:microsoft.com/office/officeart/2008/layout/BendingPictureCaptionList"/>
    <dgm:cxn modelId="{A06919E0-33CD-442A-962B-0FE43F19C4F9}" type="presParOf" srcId="{0C6FF772-65B7-45C3-A143-F187E3AD7DAA}" destId="{D3F1DCCE-C904-483C-A438-C676FA281310}" srcOrd="1" destOrd="0" presId="urn:microsoft.com/office/officeart/2008/layout/BendingPictureCaptionList"/>
    <dgm:cxn modelId="{39BE9D02-C929-4D45-90A4-88E7A8416B10}" type="presParOf" srcId="{1540B1F9-135F-4D74-AED9-23E52ACC58DE}" destId="{58383668-C818-4B5C-AB5A-F9ABC67091CC}" srcOrd="7" destOrd="0" presId="urn:microsoft.com/office/officeart/2008/layout/BendingPictureCaptionList"/>
    <dgm:cxn modelId="{7D8FE41A-058E-4AE7-B1D5-1C95760264B5}" type="presParOf" srcId="{1540B1F9-135F-4D74-AED9-23E52ACC58DE}" destId="{6BEA6C34-67C0-4213-93D3-E6FC65E8AB2F}" srcOrd="8" destOrd="0" presId="urn:microsoft.com/office/officeart/2008/layout/BendingPictureCaptionList"/>
    <dgm:cxn modelId="{F9C321CD-392E-4DCF-9956-B34AB8CC8444}" type="presParOf" srcId="{6BEA6C34-67C0-4213-93D3-E6FC65E8AB2F}" destId="{CFD65737-AEED-4BA2-AE2E-16B3665BFE80}" srcOrd="0" destOrd="0" presId="urn:microsoft.com/office/officeart/2008/layout/BendingPictureCaptionList"/>
    <dgm:cxn modelId="{BF2E071C-B7ED-4D2D-B9FC-EE4B1AC75432}" type="presParOf" srcId="{6BEA6C34-67C0-4213-93D3-E6FC65E8AB2F}" destId="{EA4FF716-C42E-49F2-AD10-7DBB8833320B}" srcOrd="1" destOrd="0" presId="urn:microsoft.com/office/officeart/2008/layout/BendingPictureCaptionList"/>
    <dgm:cxn modelId="{5DDC4434-A8E7-46AD-88C9-8B83AD4A6745}" type="presParOf" srcId="{1540B1F9-135F-4D74-AED9-23E52ACC58DE}" destId="{94E45610-80E3-42CE-95A6-AEB676B2C6DB}" srcOrd="9" destOrd="0" presId="urn:microsoft.com/office/officeart/2008/layout/BendingPictureCaptionList"/>
    <dgm:cxn modelId="{84EEF2DA-5154-4F5C-825C-01BEA1F7196F}" type="presParOf" srcId="{1540B1F9-135F-4D74-AED9-23E52ACC58DE}" destId="{C5623F04-AAF3-4F16-8CE0-5B34BC5A1AD0}" srcOrd="10" destOrd="0" presId="urn:microsoft.com/office/officeart/2008/layout/BendingPictureCaptionList"/>
    <dgm:cxn modelId="{02A9BD8F-0E75-4AF4-9223-E0567245AC41}" type="presParOf" srcId="{C5623F04-AAF3-4F16-8CE0-5B34BC5A1AD0}" destId="{5B3E462E-3320-45BA-B424-5F06DBC39E69}" srcOrd="0" destOrd="0" presId="urn:microsoft.com/office/officeart/2008/layout/BendingPictureCaptionList"/>
    <dgm:cxn modelId="{9434EE4C-82D2-4402-A44A-0125AC27328A}" type="presParOf" srcId="{C5623F04-AAF3-4F16-8CE0-5B34BC5A1AD0}" destId="{91E79050-4FE5-48DD-A08B-FBB5661F7312}" srcOrd="1" destOrd="0" presId="urn:microsoft.com/office/officeart/2008/layout/BendingPictureCaptionList"/>
    <dgm:cxn modelId="{A89802BA-3C2F-4C90-9E71-CD0903ECB37B}" type="presParOf" srcId="{1540B1F9-135F-4D74-AED9-23E52ACC58DE}" destId="{03A79CFE-EF2E-4E72-8369-E28059108754}" srcOrd="11" destOrd="0" presId="urn:microsoft.com/office/officeart/2008/layout/BendingPictureCaptionList"/>
    <dgm:cxn modelId="{45C78F6A-3471-4BA3-B492-DEDDF9FADEA5}" type="presParOf" srcId="{1540B1F9-135F-4D74-AED9-23E52ACC58DE}" destId="{70BF75A2-F4BC-4961-9A18-A883CCD554D4}" srcOrd="12" destOrd="0" presId="urn:microsoft.com/office/officeart/2008/layout/BendingPictureCaptionList"/>
    <dgm:cxn modelId="{6D7EF692-586E-41BE-9F9E-09AE50554131}" type="presParOf" srcId="{70BF75A2-F4BC-4961-9A18-A883CCD554D4}" destId="{D5D0A0AE-CCCF-4BAC-9CC8-F75A949D54E2}" srcOrd="0" destOrd="0" presId="urn:microsoft.com/office/officeart/2008/layout/BendingPictureCaptionList"/>
    <dgm:cxn modelId="{12C49DBE-336C-4BCD-82E8-DB0D80C47161}" type="presParOf" srcId="{70BF75A2-F4BC-4961-9A18-A883CCD554D4}" destId="{ED486374-AB98-4D82-B280-4A52B9C7ABDA}" srcOrd="1" destOrd="0" presId="urn:microsoft.com/office/officeart/2008/layout/BendingPictureCaptionList"/>
    <dgm:cxn modelId="{252CA4B7-79AC-4346-8364-5E44F191996B}" type="presParOf" srcId="{1540B1F9-135F-4D74-AED9-23E52ACC58DE}" destId="{4BFBE3C0-6B3D-4E7F-ADC2-A38E9296B6E2}" srcOrd="13" destOrd="0" presId="urn:microsoft.com/office/officeart/2008/layout/BendingPictureCaptionList"/>
    <dgm:cxn modelId="{4ED9096B-B334-434A-BF98-2469FEF89864}" type="presParOf" srcId="{1540B1F9-135F-4D74-AED9-23E52ACC58DE}" destId="{F24BAD8E-16CF-46BA-BFB7-F807EC1DA3FF}" srcOrd="14" destOrd="0" presId="urn:microsoft.com/office/officeart/2008/layout/BendingPictureCaptionList"/>
    <dgm:cxn modelId="{6A452E1A-5B06-48E3-84BD-189754A0AA28}" type="presParOf" srcId="{F24BAD8E-16CF-46BA-BFB7-F807EC1DA3FF}" destId="{E02E92F2-1CD8-4E80-B580-6447EB1C0663}" srcOrd="0" destOrd="0" presId="urn:microsoft.com/office/officeart/2008/layout/BendingPictureCaptionList"/>
    <dgm:cxn modelId="{BEBD2814-C650-4257-B5A6-2D53A0186572}" type="presParOf" srcId="{F24BAD8E-16CF-46BA-BFB7-F807EC1DA3FF}" destId="{6E2AF8EF-EB70-463F-9C33-ECA3DB2ECB1F}" srcOrd="1" destOrd="0" presId="urn:microsoft.com/office/officeart/2008/layout/BendingPictureCaptionList"/>
    <dgm:cxn modelId="{B433D32D-0023-4017-8B89-5AE7639DD592}" type="presParOf" srcId="{1540B1F9-135F-4D74-AED9-23E52ACC58DE}" destId="{7E61A5DD-17C6-434E-822C-6D2F2B13A983}" srcOrd="15" destOrd="0" presId="urn:microsoft.com/office/officeart/2008/layout/BendingPictureCaptionList"/>
    <dgm:cxn modelId="{EF2AC6FA-EFFA-4651-A39C-1FCA67DF63A8}" type="presParOf" srcId="{1540B1F9-135F-4D74-AED9-23E52ACC58DE}" destId="{B90CFC5D-633E-46FF-8E5B-FAD70D1576FC}" srcOrd="16" destOrd="0" presId="urn:microsoft.com/office/officeart/2008/layout/BendingPictureCaptionList"/>
    <dgm:cxn modelId="{B22A07CD-0248-4620-BF18-53460F3ABFF2}" type="presParOf" srcId="{B90CFC5D-633E-46FF-8E5B-FAD70D1576FC}" destId="{7548D4FE-3495-4EE6-ADC7-9412A22DF538}" srcOrd="0" destOrd="0" presId="urn:microsoft.com/office/officeart/2008/layout/BendingPictureCaptionList"/>
    <dgm:cxn modelId="{742B8F33-D5C4-4EA5-993E-B9135334AFA2}" type="presParOf" srcId="{B90CFC5D-633E-46FF-8E5B-FAD70D1576FC}" destId="{EF98203D-AEFA-4AA9-8424-681BE60B7CD6}" srcOrd="1" destOrd="0" presId="urn:microsoft.com/office/officeart/2008/layout/BendingPictureCaptionList"/>
    <dgm:cxn modelId="{AE0EE1AF-129C-4EFA-85C7-273C76D02197}" type="presParOf" srcId="{1540B1F9-135F-4D74-AED9-23E52ACC58DE}" destId="{52132B8B-DA75-4342-85A8-E24182B60B68}" srcOrd="17" destOrd="0" presId="urn:microsoft.com/office/officeart/2008/layout/BendingPictureCaptionList"/>
    <dgm:cxn modelId="{5C4705AA-CE70-4B2F-80E1-BF558F84F87C}" type="presParOf" srcId="{1540B1F9-135F-4D74-AED9-23E52ACC58DE}" destId="{B548F897-57A8-403C-B9FD-DB7A719D2B0A}" srcOrd="18" destOrd="0" presId="urn:microsoft.com/office/officeart/2008/layout/BendingPictureCaptionList"/>
    <dgm:cxn modelId="{61D0D5DE-8872-4025-B3E4-430DD6DD74C3}" type="presParOf" srcId="{B548F897-57A8-403C-B9FD-DB7A719D2B0A}" destId="{668C9FCF-33B0-428A-BF05-57CFAB180689}" srcOrd="0" destOrd="0" presId="urn:microsoft.com/office/officeart/2008/layout/BendingPictureCaptionList"/>
    <dgm:cxn modelId="{71E9E6B6-9366-4572-B3A4-76E4D1491BB4}" type="presParOf" srcId="{B548F897-57A8-403C-B9FD-DB7A719D2B0A}" destId="{6603C9E1-DDB7-4EEF-97D4-37ED476AC389}" srcOrd="1" destOrd="0" presId="urn:microsoft.com/office/officeart/2008/layout/BendingPictureCaptionList"/>
    <dgm:cxn modelId="{FDB8C213-5D5C-43FD-8B04-3DFB8CF9924E}" type="presParOf" srcId="{1540B1F9-135F-4D74-AED9-23E52ACC58DE}" destId="{622C8A2F-9194-49DB-A496-513574D64F6A}" srcOrd="19" destOrd="0" presId="urn:microsoft.com/office/officeart/2008/layout/BendingPictureCaptionList"/>
    <dgm:cxn modelId="{0315BC50-A427-49FB-9C1F-CEC012F215F5}" type="presParOf" srcId="{1540B1F9-135F-4D74-AED9-23E52ACC58DE}" destId="{D136618B-350E-44D8-BAEC-3FA70B2C48F4}" srcOrd="20" destOrd="0" presId="urn:microsoft.com/office/officeart/2008/layout/BendingPictureCaptionList"/>
    <dgm:cxn modelId="{A581B8E0-710D-4BE9-B9C1-FF1DCE74F0D3}" type="presParOf" srcId="{D136618B-350E-44D8-BAEC-3FA70B2C48F4}" destId="{2272935D-146E-4A35-AA7E-0C9A9DF7BC28}" srcOrd="0" destOrd="0" presId="urn:microsoft.com/office/officeart/2008/layout/BendingPictureCaptionList"/>
    <dgm:cxn modelId="{37D11375-01A3-45D4-8776-5E89380704B9}" type="presParOf" srcId="{D136618B-350E-44D8-BAEC-3FA70B2C48F4}" destId="{30FB3616-D1B7-4472-A662-3AF5CB199CC2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968E1C-4C8A-4B77-A9A9-F5715D07555D}">
      <dsp:nvSpPr>
        <dsp:cNvPr id="0" name=""/>
        <dsp:cNvSpPr/>
      </dsp:nvSpPr>
      <dsp:spPr>
        <a:xfrm>
          <a:off x="1254" y="861747"/>
          <a:ext cx="1581260" cy="126500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38FC26-0AE1-459A-B08E-809D4B7C8429}">
      <dsp:nvSpPr>
        <dsp:cNvPr id="0" name=""/>
        <dsp:cNvSpPr/>
      </dsp:nvSpPr>
      <dsp:spPr>
        <a:xfrm>
          <a:off x="143568" y="2000254"/>
          <a:ext cx="1407321" cy="44275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«</a:t>
          </a:r>
          <a:r>
            <a:rPr lang="en-US" sz="600" b="1" kern="1200" dirty="0" smtClean="0">
              <a:solidFill>
                <a:schemeClr val="tx1"/>
              </a:solidFill>
            </a:rPr>
            <a:t>Fun&amp;Sun</a:t>
          </a:r>
          <a:r>
            <a:rPr lang="ru-RU" sz="600" b="1" kern="1200" dirty="0" smtClean="0">
              <a:solidFill>
                <a:schemeClr val="tx1"/>
              </a:solidFill>
            </a:rPr>
            <a:t>»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Наставник: доцент 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Веслогузова М.В.</a:t>
          </a:r>
          <a:endParaRPr lang="ru-RU" sz="600" b="1" kern="1200" dirty="0">
            <a:solidFill>
              <a:schemeClr val="tx1"/>
            </a:solidFill>
          </a:endParaRPr>
        </a:p>
      </dsp:txBody>
      <dsp:txXfrm>
        <a:off x="143568" y="2000254"/>
        <a:ext cx="1407321" cy="442752"/>
      </dsp:txXfrm>
    </dsp:sp>
    <dsp:sp modelId="{DF334178-BA8C-40B1-81B4-D372AE26E815}">
      <dsp:nvSpPr>
        <dsp:cNvPr id="0" name=""/>
        <dsp:cNvSpPr/>
      </dsp:nvSpPr>
      <dsp:spPr>
        <a:xfrm>
          <a:off x="1740641" y="861747"/>
          <a:ext cx="1581260" cy="1265008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A4B669-3A0A-437E-80BB-49919D1FE09E}">
      <dsp:nvSpPr>
        <dsp:cNvPr id="0" name=""/>
        <dsp:cNvSpPr/>
      </dsp:nvSpPr>
      <dsp:spPr>
        <a:xfrm>
          <a:off x="1882954" y="2000254"/>
          <a:ext cx="1407321" cy="44275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Парк «Лес чудес»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Наставник: директор Артёменко О.Н</a:t>
          </a:r>
          <a:endParaRPr lang="ru-RU" sz="600" b="1" kern="1200" dirty="0">
            <a:solidFill>
              <a:schemeClr val="tx1"/>
            </a:solidFill>
          </a:endParaRPr>
        </a:p>
      </dsp:txBody>
      <dsp:txXfrm>
        <a:off x="1882954" y="2000254"/>
        <a:ext cx="1407321" cy="442752"/>
      </dsp:txXfrm>
    </dsp:sp>
    <dsp:sp modelId="{874BC44A-5333-4548-8313-6AC041CE4288}">
      <dsp:nvSpPr>
        <dsp:cNvPr id="0" name=""/>
        <dsp:cNvSpPr/>
      </dsp:nvSpPr>
      <dsp:spPr>
        <a:xfrm>
          <a:off x="3480027" y="861747"/>
          <a:ext cx="1581260" cy="1265008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B6F785-0556-48D2-98EF-1CE4F8B03062}">
      <dsp:nvSpPr>
        <dsp:cNvPr id="0" name=""/>
        <dsp:cNvSpPr/>
      </dsp:nvSpPr>
      <dsp:spPr>
        <a:xfrm>
          <a:off x="3622340" y="2000254"/>
          <a:ext cx="1407321" cy="44275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«</a:t>
          </a:r>
          <a:r>
            <a:rPr lang="en-US" sz="600" b="1" kern="1200" dirty="0" smtClean="0">
              <a:solidFill>
                <a:schemeClr val="tx1"/>
              </a:solidFill>
            </a:rPr>
            <a:t>Courtyard by Marriott Kazan</a:t>
          </a:r>
          <a:r>
            <a:rPr lang="ru-RU" sz="600" b="1" kern="1200" dirty="0" smtClean="0">
              <a:solidFill>
                <a:schemeClr val="tx1"/>
              </a:solidFill>
            </a:rPr>
            <a:t>»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Наставник:  Доминова Л.Р.</a:t>
          </a:r>
          <a:endParaRPr lang="ru-RU" sz="600" b="1" kern="1200" dirty="0">
            <a:solidFill>
              <a:schemeClr val="tx1"/>
            </a:solidFill>
          </a:endParaRPr>
        </a:p>
      </dsp:txBody>
      <dsp:txXfrm>
        <a:off x="3622340" y="2000254"/>
        <a:ext cx="1407321" cy="442752"/>
      </dsp:txXfrm>
    </dsp:sp>
    <dsp:sp modelId="{F7FADB9B-E656-42CB-8C93-488A69883BEB}">
      <dsp:nvSpPr>
        <dsp:cNvPr id="0" name=""/>
        <dsp:cNvSpPr/>
      </dsp:nvSpPr>
      <dsp:spPr>
        <a:xfrm>
          <a:off x="5219413" y="861747"/>
          <a:ext cx="1581260" cy="1265008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E0D5A3-605F-4FF4-8D85-04970D30D5E0}">
      <dsp:nvSpPr>
        <dsp:cNvPr id="0" name=""/>
        <dsp:cNvSpPr/>
      </dsp:nvSpPr>
      <dsp:spPr>
        <a:xfrm>
          <a:off x="5361726" y="2000254"/>
          <a:ext cx="1407321" cy="44275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Туроператор «Лидер Казань»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Наставник: доцент Мустафина А.А.</a:t>
          </a:r>
          <a:endParaRPr lang="ru-RU" sz="600" b="1" kern="1200" dirty="0">
            <a:solidFill>
              <a:schemeClr val="tx1"/>
            </a:solidFill>
          </a:endParaRPr>
        </a:p>
      </dsp:txBody>
      <dsp:txXfrm>
        <a:off x="5361726" y="2000254"/>
        <a:ext cx="1407321" cy="442752"/>
      </dsp:txXfrm>
    </dsp:sp>
    <dsp:sp modelId="{2D2C847D-A615-424C-A909-E41AF354F96A}">
      <dsp:nvSpPr>
        <dsp:cNvPr id="0" name=""/>
        <dsp:cNvSpPr/>
      </dsp:nvSpPr>
      <dsp:spPr>
        <a:xfrm>
          <a:off x="6958799" y="861747"/>
          <a:ext cx="1581260" cy="1265008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6DCE58-50ED-4413-83BD-4550BB60A2E1}">
      <dsp:nvSpPr>
        <dsp:cNvPr id="0" name=""/>
        <dsp:cNvSpPr/>
      </dsp:nvSpPr>
      <dsp:spPr>
        <a:xfrm>
          <a:off x="7101113" y="2000254"/>
          <a:ext cx="1407321" cy="44275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«Гостеприимная Казань»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Наставник: Баширова Ю.В.</a:t>
          </a:r>
          <a:endParaRPr lang="ru-RU" sz="600" b="1" kern="1200" dirty="0">
            <a:solidFill>
              <a:schemeClr val="tx1"/>
            </a:solidFill>
          </a:endParaRPr>
        </a:p>
      </dsp:txBody>
      <dsp:txXfrm>
        <a:off x="7101113" y="2000254"/>
        <a:ext cx="1407321" cy="442752"/>
      </dsp:txXfrm>
    </dsp:sp>
    <dsp:sp modelId="{7000CAD6-EEB3-4706-ACF4-FEBAF0EB31B4}">
      <dsp:nvSpPr>
        <dsp:cNvPr id="0" name=""/>
        <dsp:cNvSpPr/>
      </dsp:nvSpPr>
      <dsp:spPr>
        <a:xfrm>
          <a:off x="8698185" y="861747"/>
          <a:ext cx="1581260" cy="1265008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27B220-1AE0-4EA3-9375-513AABAE381C}">
      <dsp:nvSpPr>
        <dsp:cNvPr id="0" name=""/>
        <dsp:cNvSpPr/>
      </dsp:nvSpPr>
      <dsp:spPr>
        <a:xfrm>
          <a:off x="8840499" y="2000254"/>
          <a:ext cx="1407321" cy="44275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«</a:t>
          </a:r>
          <a:r>
            <a:rPr lang="en-US" sz="600" b="1" kern="1200" dirty="0" smtClean="0">
              <a:solidFill>
                <a:schemeClr val="tx1"/>
              </a:solidFill>
            </a:rPr>
            <a:t>Kazan Palace by Tasigo</a:t>
          </a:r>
          <a:r>
            <a:rPr lang="ru-RU" sz="600" b="1" kern="1200" dirty="0" smtClean="0">
              <a:solidFill>
                <a:schemeClr val="tx1"/>
              </a:solidFill>
            </a:rPr>
            <a:t>»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Наставник: доцент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 Муртазина Г.Р</a:t>
          </a:r>
          <a:r>
            <a:rPr lang="ru-RU" sz="600" kern="1200" dirty="0" smtClean="0">
              <a:solidFill>
                <a:schemeClr val="tx1"/>
              </a:solidFill>
            </a:rPr>
            <a:t>.</a:t>
          </a:r>
          <a:endParaRPr lang="ru-RU" sz="600" kern="1200" dirty="0">
            <a:solidFill>
              <a:schemeClr val="tx1"/>
            </a:solidFill>
          </a:endParaRPr>
        </a:p>
      </dsp:txBody>
      <dsp:txXfrm>
        <a:off x="8840499" y="2000254"/>
        <a:ext cx="1407321" cy="442752"/>
      </dsp:txXfrm>
    </dsp:sp>
    <dsp:sp modelId="{45D5AFC1-769C-406E-B611-D84A795D8361}">
      <dsp:nvSpPr>
        <dsp:cNvPr id="0" name=""/>
        <dsp:cNvSpPr/>
      </dsp:nvSpPr>
      <dsp:spPr>
        <a:xfrm>
          <a:off x="1254" y="2601133"/>
          <a:ext cx="1581260" cy="1265008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2FA047-4B98-471B-B90A-82F59A681225}">
      <dsp:nvSpPr>
        <dsp:cNvPr id="0" name=""/>
        <dsp:cNvSpPr/>
      </dsp:nvSpPr>
      <dsp:spPr>
        <a:xfrm>
          <a:off x="143568" y="3739640"/>
          <a:ext cx="1407321" cy="44275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Гостиница «</a:t>
          </a:r>
          <a:r>
            <a:rPr lang="en-US" sz="600" b="1" kern="1200" dirty="0" smtClean="0">
              <a:solidFill>
                <a:schemeClr val="tx1"/>
              </a:solidFill>
            </a:rPr>
            <a:t>Raymond</a:t>
          </a:r>
          <a:r>
            <a:rPr lang="ru-RU" sz="600" b="1" kern="1200" dirty="0" smtClean="0">
              <a:solidFill>
                <a:schemeClr val="tx1"/>
              </a:solidFill>
            </a:rPr>
            <a:t>» 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Наставник: доцент 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Пережогина О.Н.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Ст. преп. Соломина И.С.</a:t>
          </a:r>
          <a:endParaRPr lang="ru-RU" sz="600" b="1" kern="1200" dirty="0">
            <a:solidFill>
              <a:schemeClr val="tx1"/>
            </a:solidFill>
          </a:endParaRPr>
        </a:p>
      </dsp:txBody>
      <dsp:txXfrm>
        <a:off x="143568" y="3739640"/>
        <a:ext cx="1407321" cy="442752"/>
      </dsp:txXfrm>
    </dsp:sp>
    <dsp:sp modelId="{130C46D3-3647-44EA-A43A-0ADF1BBAB4EE}">
      <dsp:nvSpPr>
        <dsp:cNvPr id="0" name=""/>
        <dsp:cNvSpPr/>
      </dsp:nvSpPr>
      <dsp:spPr>
        <a:xfrm>
          <a:off x="1740641" y="2601133"/>
          <a:ext cx="1581260" cy="1265008"/>
        </a:xfrm>
        <a:prstGeom prst="rect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4DBECD-9A99-456F-813C-C71145134B40}">
      <dsp:nvSpPr>
        <dsp:cNvPr id="0" name=""/>
        <dsp:cNvSpPr/>
      </dsp:nvSpPr>
      <dsp:spPr>
        <a:xfrm>
          <a:off x="1882954" y="3739640"/>
          <a:ext cx="1407321" cy="44275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«МосГорТур»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Наставник: доцент Веслогузова М.В.</a:t>
          </a:r>
          <a:endParaRPr lang="ru-RU" sz="600" b="1" kern="1200" dirty="0">
            <a:solidFill>
              <a:schemeClr val="tx1"/>
            </a:solidFill>
          </a:endParaRPr>
        </a:p>
      </dsp:txBody>
      <dsp:txXfrm>
        <a:off x="1882954" y="3739640"/>
        <a:ext cx="1407321" cy="442752"/>
      </dsp:txXfrm>
    </dsp:sp>
    <dsp:sp modelId="{A7BFC66A-9EA5-470C-B7AA-FDF7A30D134F}">
      <dsp:nvSpPr>
        <dsp:cNvPr id="0" name=""/>
        <dsp:cNvSpPr/>
      </dsp:nvSpPr>
      <dsp:spPr>
        <a:xfrm>
          <a:off x="3480027" y="2601133"/>
          <a:ext cx="1581260" cy="1265008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12008F-05C9-4815-A72F-35F4F8D5051B}">
      <dsp:nvSpPr>
        <dsp:cNvPr id="0" name=""/>
        <dsp:cNvSpPr/>
      </dsp:nvSpPr>
      <dsp:spPr>
        <a:xfrm>
          <a:off x="3622340" y="3739640"/>
          <a:ext cx="1407321" cy="44275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ООО «Шевалье», ресторан «Лёвен»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Наставник: доцент Мирзиев И.Х</a:t>
          </a:r>
          <a:r>
            <a:rPr lang="ru-RU" sz="600" kern="1200" dirty="0" smtClean="0">
              <a:solidFill>
                <a:schemeClr val="tx1"/>
              </a:solidFill>
            </a:rPr>
            <a:t>.</a:t>
          </a:r>
          <a:endParaRPr lang="ru-RU" sz="600" kern="1200" dirty="0">
            <a:solidFill>
              <a:schemeClr val="tx1"/>
            </a:solidFill>
          </a:endParaRPr>
        </a:p>
      </dsp:txBody>
      <dsp:txXfrm>
        <a:off x="3622340" y="3739640"/>
        <a:ext cx="1407321" cy="442752"/>
      </dsp:txXfrm>
    </dsp:sp>
    <dsp:sp modelId="{1525E34F-D1AB-4252-9115-10B0B3A04EB2}">
      <dsp:nvSpPr>
        <dsp:cNvPr id="0" name=""/>
        <dsp:cNvSpPr/>
      </dsp:nvSpPr>
      <dsp:spPr>
        <a:xfrm>
          <a:off x="5219413" y="2601133"/>
          <a:ext cx="1581260" cy="1265008"/>
        </a:xfrm>
        <a:prstGeom prst="rect">
          <a:avLst/>
        </a:prstGeom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D6C4DC-972E-4D96-A873-B931FDF71325}">
      <dsp:nvSpPr>
        <dsp:cNvPr id="0" name=""/>
        <dsp:cNvSpPr/>
      </dsp:nvSpPr>
      <dsp:spPr>
        <a:xfrm>
          <a:off x="5361726" y="3739640"/>
          <a:ext cx="1407321" cy="44275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ООО «Южанка»,  ресторан «Мангал»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Наставник: директор Половникова А.В.</a:t>
          </a:r>
          <a:endParaRPr lang="ru-RU" sz="600" b="1" kern="1200" dirty="0">
            <a:solidFill>
              <a:schemeClr val="tx1"/>
            </a:solidFill>
          </a:endParaRPr>
        </a:p>
      </dsp:txBody>
      <dsp:txXfrm>
        <a:off x="5361726" y="3739640"/>
        <a:ext cx="1407321" cy="442752"/>
      </dsp:txXfrm>
    </dsp:sp>
    <dsp:sp modelId="{E326826D-80DE-44FC-9692-EC30F07E7EA3}">
      <dsp:nvSpPr>
        <dsp:cNvPr id="0" name=""/>
        <dsp:cNvSpPr/>
      </dsp:nvSpPr>
      <dsp:spPr>
        <a:xfrm>
          <a:off x="6958799" y="2601133"/>
          <a:ext cx="1581260" cy="1265008"/>
        </a:xfrm>
        <a:prstGeom prst="rect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FDF384-A12A-4CF4-A9A2-BDA195D7D594}">
      <dsp:nvSpPr>
        <dsp:cNvPr id="0" name=""/>
        <dsp:cNvSpPr/>
      </dsp:nvSpPr>
      <dsp:spPr>
        <a:xfrm>
          <a:off x="7101113" y="3739640"/>
          <a:ext cx="1407321" cy="44275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Санаторий «Кленовая Гора»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Наставник: доцент Мирзиев И.Х.</a:t>
          </a:r>
          <a:endParaRPr lang="ru-RU" sz="600" b="1" kern="1200" dirty="0">
            <a:solidFill>
              <a:schemeClr val="tx1"/>
            </a:solidFill>
          </a:endParaRPr>
        </a:p>
      </dsp:txBody>
      <dsp:txXfrm>
        <a:off x="7101113" y="3739640"/>
        <a:ext cx="1407321" cy="442752"/>
      </dsp:txXfrm>
    </dsp:sp>
    <dsp:sp modelId="{51993136-64B3-4E39-9418-412F9DA90120}">
      <dsp:nvSpPr>
        <dsp:cNvPr id="0" name=""/>
        <dsp:cNvSpPr/>
      </dsp:nvSpPr>
      <dsp:spPr>
        <a:xfrm>
          <a:off x="8698185" y="2601133"/>
          <a:ext cx="1581260" cy="1265008"/>
        </a:xfrm>
        <a:prstGeom prst="rect">
          <a:avLst/>
        </a:prstGeom>
        <a:blipFill>
          <a:blip xmlns:r="http://schemas.openxmlformats.org/officeDocument/2006/relationships"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2530DC-C62D-4AA6-B719-08C394642F89}">
      <dsp:nvSpPr>
        <dsp:cNvPr id="0" name=""/>
        <dsp:cNvSpPr/>
      </dsp:nvSpPr>
      <dsp:spPr>
        <a:xfrm>
          <a:off x="8840499" y="3739640"/>
          <a:ext cx="1407321" cy="44275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Ресторан «</a:t>
          </a:r>
          <a:r>
            <a:rPr lang="en-US" sz="600" b="1" kern="1200" dirty="0" smtClean="0">
              <a:solidFill>
                <a:schemeClr val="tx1"/>
              </a:solidFill>
            </a:rPr>
            <a:t>La Famiglia</a:t>
          </a:r>
          <a:r>
            <a:rPr lang="ru-RU" sz="600" b="1" kern="1200" dirty="0" smtClean="0">
              <a:solidFill>
                <a:schemeClr val="tx1"/>
              </a:solidFill>
            </a:rPr>
            <a:t>»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Наставник: доцент Петрик Л.С.</a:t>
          </a:r>
          <a:endParaRPr lang="ru-RU" sz="600" b="1" kern="1200" dirty="0">
            <a:solidFill>
              <a:schemeClr val="tx1"/>
            </a:solidFill>
          </a:endParaRPr>
        </a:p>
      </dsp:txBody>
      <dsp:txXfrm>
        <a:off x="8840499" y="3739640"/>
        <a:ext cx="1407321" cy="4427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1F3580-467A-4844-B272-F1CBE67C9262}">
      <dsp:nvSpPr>
        <dsp:cNvPr id="0" name=""/>
        <dsp:cNvSpPr/>
      </dsp:nvSpPr>
      <dsp:spPr>
        <a:xfrm>
          <a:off x="1273" y="345115"/>
          <a:ext cx="1604060" cy="1283248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6B74BC-0412-48C0-93C8-2833682325DA}">
      <dsp:nvSpPr>
        <dsp:cNvPr id="0" name=""/>
        <dsp:cNvSpPr/>
      </dsp:nvSpPr>
      <dsp:spPr>
        <a:xfrm>
          <a:off x="145638" y="1500039"/>
          <a:ext cx="1427614" cy="449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Музей-заповедник «Казанский Кремль»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Наставник: директор Рахимов И.С</a:t>
          </a:r>
          <a:endParaRPr lang="ru-RU" sz="600" b="1" kern="1200" dirty="0">
            <a:solidFill>
              <a:schemeClr val="tx1"/>
            </a:solidFill>
          </a:endParaRPr>
        </a:p>
      </dsp:txBody>
      <dsp:txXfrm>
        <a:off x="145638" y="1500039"/>
        <a:ext cx="1427614" cy="449137"/>
      </dsp:txXfrm>
    </dsp:sp>
    <dsp:sp modelId="{92E79B7C-0F5F-4808-90AE-07001925F300}">
      <dsp:nvSpPr>
        <dsp:cNvPr id="0" name=""/>
        <dsp:cNvSpPr/>
      </dsp:nvSpPr>
      <dsp:spPr>
        <a:xfrm>
          <a:off x="1765739" y="345115"/>
          <a:ext cx="1604060" cy="1283248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CAC237-3D0F-40BE-8BCB-8B81B3914239}">
      <dsp:nvSpPr>
        <dsp:cNvPr id="0" name=""/>
        <dsp:cNvSpPr/>
      </dsp:nvSpPr>
      <dsp:spPr>
        <a:xfrm>
          <a:off x="1910105" y="1500039"/>
          <a:ext cx="1427614" cy="449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Музей-заповедник «Казанский Кремль»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Наставник: директор Рахимов И.С.</a:t>
          </a:r>
          <a:endParaRPr lang="ru-RU" sz="600" b="1" kern="1200" dirty="0">
            <a:solidFill>
              <a:schemeClr val="tx1"/>
            </a:solidFill>
          </a:endParaRPr>
        </a:p>
      </dsp:txBody>
      <dsp:txXfrm>
        <a:off x="1910105" y="1500039"/>
        <a:ext cx="1427614" cy="449137"/>
      </dsp:txXfrm>
    </dsp:sp>
    <dsp:sp modelId="{ECD05B71-ADD3-4F44-A88E-2031B96C34A9}">
      <dsp:nvSpPr>
        <dsp:cNvPr id="0" name=""/>
        <dsp:cNvSpPr/>
      </dsp:nvSpPr>
      <dsp:spPr>
        <a:xfrm>
          <a:off x="3530206" y="345115"/>
          <a:ext cx="1604060" cy="1283248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33000" b="-3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D2F8A1-270A-415F-8CC9-A19AD0F3DDA8}">
      <dsp:nvSpPr>
        <dsp:cNvPr id="0" name=""/>
        <dsp:cNvSpPr/>
      </dsp:nvSpPr>
      <dsp:spPr>
        <a:xfrm>
          <a:off x="3674572" y="1500039"/>
          <a:ext cx="1427614" cy="449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«Мастера Гостеприимства»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Наставник: посол гостеприимства Шарафутдинова Г.М.</a:t>
          </a:r>
          <a:endParaRPr lang="ru-RU" sz="600" b="1" kern="1200" dirty="0">
            <a:solidFill>
              <a:schemeClr val="tx1"/>
            </a:solidFill>
          </a:endParaRPr>
        </a:p>
      </dsp:txBody>
      <dsp:txXfrm>
        <a:off x="3674572" y="1500039"/>
        <a:ext cx="1427614" cy="449137"/>
      </dsp:txXfrm>
    </dsp:sp>
    <dsp:sp modelId="{5BDD83DE-77F7-4406-A12E-D76186031A2B}">
      <dsp:nvSpPr>
        <dsp:cNvPr id="0" name=""/>
        <dsp:cNvSpPr/>
      </dsp:nvSpPr>
      <dsp:spPr>
        <a:xfrm>
          <a:off x="5294673" y="345115"/>
          <a:ext cx="1604060" cy="1283248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13000" b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F1DCCE-C904-483C-A438-C676FA281310}">
      <dsp:nvSpPr>
        <dsp:cNvPr id="0" name=""/>
        <dsp:cNvSpPr/>
      </dsp:nvSpPr>
      <dsp:spPr>
        <a:xfrm>
          <a:off x="5422992" y="1516082"/>
          <a:ext cx="1427614" cy="449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Болгарский архитектурный музей-заповедник 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Наставник: экскурсовод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 Семёнова А.А. </a:t>
          </a:r>
          <a:endParaRPr lang="ru-RU" sz="600" b="1" kern="1200" dirty="0">
            <a:solidFill>
              <a:schemeClr val="tx1"/>
            </a:solidFill>
          </a:endParaRPr>
        </a:p>
      </dsp:txBody>
      <dsp:txXfrm>
        <a:off x="5422992" y="1516082"/>
        <a:ext cx="1427614" cy="449137"/>
      </dsp:txXfrm>
    </dsp:sp>
    <dsp:sp modelId="{CFD65737-AEED-4BA2-AE2E-16B3665BFE80}">
      <dsp:nvSpPr>
        <dsp:cNvPr id="0" name=""/>
        <dsp:cNvSpPr/>
      </dsp:nvSpPr>
      <dsp:spPr>
        <a:xfrm>
          <a:off x="7059140" y="345115"/>
          <a:ext cx="1604060" cy="1283248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4FF716-C42E-49F2-AD10-7DBB8833320B}">
      <dsp:nvSpPr>
        <dsp:cNvPr id="0" name=""/>
        <dsp:cNvSpPr/>
      </dsp:nvSpPr>
      <dsp:spPr>
        <a:xfrm>
          <a:off x="7203505" y="1500039"/>
          <a:ext cx="1427614" cy="449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Школа бортпроводников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Наставник: ст. преп. Матасова А.К.</a:t>
          </a:r>
          <a:endParaRPr lang="ru-RU" sz="600" b="1" kern="1200" dirty="0">
            <a:solidFill>
              <a:schemeClr val="tx1"/>
            </a:solidFill>
          </a:endParaRPr>
        </a:p>
      </dsp:txBody>
      <dsp:txXfrm>
        <a:off x="7203505" y="1500039"/>
        <a:ext cx="1427614" cy="449137"/>
      </dsp:txXfrm>
    </dsp:sp>
    <dsp:sp modelId="{5B3E462E-3320-45BA-B424-5F06DBC39E69}">
      <dsp:nvSpPr>
        <dsp:cNvPr id="0" name=""/>
        <dsp:cNvSpPr/>
      </dsp:nvSpPr>
      <dsp:spPr>
        <a:xfrm>
          <a:off x="8823607" y="345115"/>
          <a:ext cx="1604060" cy="1283248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E79050-4FE5-48DD-A08B-FBB5661F7312}">
      <dsp:nvSpPr>
        <dsp:cNvPr id="0" name=""/>
        <dsp:cNvSpPr/>
      </dsp:nvSpPr>
      <dsp:spPr>
        <a:xfrm>
          <a:off x="8967972" y="1500039"/>
          <a:ext cx="1427614" cy="449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РК «Туган Авылым»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Наставник: доцент Никонова Т.В.</a:t>
          </a:r>
          <a:endParaRPr lang="ru-RU" sz="600" b="1" kern="1200" dirty="0">
            <a:solidFill>
              <a:schemeClr val="tx1"/>
            </a:solidFill>
          </a:endParaRPr>
        </a:p>
      </dsp:txBody>
      <dsp:txXfrm>
        <a:off x="8967972" y="1500039"/>
        <a:ext cx="1427614" cy="449137"/>
      </dsp:txXfrm>
    </dsp:sp>
    <dsp:sp modelId="{D5D0A0AE-CCCF-4BAC-9CC8-F75A949D54E2}">
      <dsp:nvSpPr>
        <dsp:cNvPr id="0" name=""/>
        <dsp:cNvSpPr/>
      </dsp:nvSpPr>
      <dsp:spPr>
        <a:xfrm>
          <a:off x="883506" y="2109582"/>
          <a:ext cx="1604060" cy="1283248"/>
        </a:xfrm>
        <a:prstGeom prst="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486374-AB98-4D82-B280-4A52B9C7ABDA}">
      <dsp:nvSpPr>
        <dsp:cNvPr id="0" name=""/>
        <dsp:cNvSpPr/>
      </dsp:nvSpPr>
      <dsp:spPr>
        <a:xfrm>
          <a:off x="1027871" y="3264506"/>
          <a:ext cx="1427614" cy="449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Проект «Камское Устье»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Наставник: Сморчков В.Ю.</a:t>
          </a:r>
          <a:endParaRPr lang="ru-RU" sz="600" b="1" kern="1200" dirty="0">
            <a:solidFill>
              <a:schemeClr val="tx1"/>
            </a:solidFill>
          </a:endParaRPr>
        </a:p>
      </dsp:txBody>
      <dsp:txXfrm>
        <a:off x="1027871" y="3264506"/>
        <a:ext cx="1427614" cy="449137"/>
      </dsp:txXfrm>
    </dsp:sp>
    <dsp:sp modelId="{E02E92F2-1CD8-4E80-B580-6447EB1C0663}">
      <dsp:nvSpPr>
        <dsp:cNvPr id="0" name=""/>
        <dsp:cNvSpPr/>
      </dsp:nvSpPr>
      <dsp:spPr>
        <a:xfrm>
          <a:off x="2647973" y="2109582"/>
          <a:ext cx="1604060" cy="1283248"/>
        </a:xfrm>
        <a:prstGeom prst="rect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2AF8EF-EB70-463F-9C33-ECA3DB2ECB1F}">
      <dsp:nvSpPr>
        <dsp:cNvPr id="0" name=""/>
        <dsp:cNvSpPr/>
      </dsp:nvSpPr>
      <dsp:spPr>
        <a:xfrm>
          <a:off x="2792338" y="3264506"/>
          <a:ext cx="1427614" cy="449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b="1" kern="1200" dirty="0" smtClean="0">
              <a:solidFill>
                <a:schemeClr val="tx1"/>
              </a:solidFill>
            </a:rPr>
            <a:t>OOO </a:t>
          </a:r>
          <a:r>
            <a:rPr lang="ru-RU" sz="600" b="1" kern="1200" dirty="0" smtClean="0">
              <a:solidFill>
                <a:schemeClr val="tx1"/>
              </a:solidFill>
            </a:rPr>
            <a:t>«Южанка»,  ресторан 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«Мангал»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Наставник: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доцент Гусарова В.Ю</a:t>
          </a:r>
          <a:endParaRPr lang="ru-RU" sz="600" b="1" kern="1200" dirty="0">
            <a:solidFill>
              <a:schemeClr val="tx1"/>
            </a:solidFill>
          </a:endParaRPr>
        </a:p>
      </dsp:txBody>
      <dsp:txXfrm>
        <a:off x="2792338" y="3264506"/>
        <a:ext cx="1427614" cy="449137"/>
      </dsp:txXfrm>
    </dsp:sp>
    <dsp:sp modelId="{7548D4FE-3495-4EE6-ADC7-9412A22DF538}">
      <dsp:nvSpPr>
        <dsp:cNvPr id="0" name=""/>
        <dsp:cNvSpPr/>
      </dsp:nvSpPr>
      <dsp:spPr>
        <a:xfrm>
          <a:off x="4412440" y="2109582"/>
          <a:ext cx="1604060" cy="1283248"/>
        </a:xfrm>
        <a:prstGeom prst="rect">
          <a:avLst/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8203D-AEFA-4AA9-8424-681BE60B7CD6}">
      <dsp:nvSpPr>
        <dsp:cNvPr id="0" name=""/>
        <dsp:cNvSpPr/>
      </dsp:nvSpPr>
      <dsp:spPr>
        <a:xfrm>
          <a:off x="4556805" y="3264506"/>
          <a:ext cx="1427614" cy="449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Туроператор «</a:t>
          </a:r>
          <a:r>
            <a:rPr lang="en-US" sz="600" b="1" kern="1200" dirty="0" smtClean="0">
              <a:solidFill>
                <a:schemeClr val="tx1"/>
              </a:solidFill>
            </a:rPr>
            <a:t>Anex Tour</a:t>
          </a:r>
          <a:r>
            <a:rPr lang="ru-RU" sz="600" b="1" kern="1200" dirty="0" smtClean="0">
              <a:solidFill>
                <a:schemeClr val="tx1"/>
              </a:solidFill>
            </a:rPr>
            <a:t>»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Наставник: Гаджиев З.Г.</a:t>
          </a:r>
          <a:r>
            <a:rPr lang="en-US" sz="600" b="1" kern="1200" dirty="0" smtClean="0">
              <a:solidFill>
                <a:schemeClr val="tx1"/>
              </a:solidFill>
            </a:rPr>
            <a:t> </a:t>
          </a:r>
          <a:endParaRPr lang="ru-RU" sz="600" b="1" kern="1200" dirty="0">
            <a:solidFill>
              <a:schemeClr val="tx1"/>
            </a:solidFill>
          </a:endParaRPr>
        </a:p>
      </dsp:txBody>
      <dsp:txXfrm>
        <a:off x="4556805" y="3264506"/>
        <a:ext cx="1427614" cy="449137"/>
      </dsp:txXfrm>
    </dsp:sp>
    <dsp:sp modelId="{668C9FCF-33B0-428A-BF05-57CFAB180689}">
      <dsp:nvSpPr>
        <dsp:cNvPr id="0" name=""/>
        <dsp:cNvSpPr/>
      </dsp:nvSpPr>
      <dsp:spPr>
        <a:xfrm>
          <a:off x="6176906" y="2109582"/>
          <a:ext cx="1604060" cy="1283248"/>
        </a:xfrm>
        <a:prstGeom prst="rect">
          <a:avLst/>
        </a:prstGeom>
        <a:blipFill rotWithShape="1">
          <a:blip xmlns:r="http://schemas.openxmlformats.org/officeDocument/2006/relationships" r:embed="rId10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03C9E1-DDB7-4EEF-97D4-37ED476AC389}">
      <dsp:nvSpPr>
        <dsp:cNvPr id="0" name=""/>
        <dsp:cNvSpPr/>
      </dsp:nvSpPr>
      <dsp:spPr>
        <a:xfrm>
          <a:off x="6321272" y="3264506"/>
          <a:ext cx="1427614" cy="449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«</a:t>
          </a:r>
          <a:r>
            <a:rPr lang="en-US" sz="600" b="1" kern="1200" dirty="0" smtClean="0">
              <a:solidFill>
                <a:schemeClr val="tx1"/>
              </a:solidFill>
            </a:rPr>
            <a:t>Ski Inn Spa Hotel</a:t>
          </a:r>
          <a:r>
            <a:rPr lang="ru-RU" sz="600" b="1" kern="1200" dirty="0" smtClean="0">
              <a:solidFill>
                <a:schemeClr val="tx1"/>
              </a:solidFill>
            </a:rPr>
            <a:t>»,Роза Хутор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Наставник: доцент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Веслогузова М.В.</a:t>
          </a:r>
          <a:endParaRPr lang="ru-RU" sz="600" b="1" kern="1200" dirty="0">
            <a:solidFill>
              <a:schemeClr val="tx1"/>
            </a:solidFill>
          </a:endParaRPr>
        </a:p>
      </dsp:txBody>
      <dsp:txXfrm>
        <a:off x="6321272" y="3264506"/>
        <a:ext cx="1427614" cy="449137"/>
      </dsp:txXfrm>
    </dsp:sp>
    <dsp:sp modelId="{2272935D-146E-4A35-AA7E-0C9A9DF7BC28}">
      <dsp:nvSpPr>
        <dsp:cNvPr id="0" name=""/>
        <dsp:cNvSpPr/>
      </dsp:nvSpPr>
      <dsp:spPr>
        <a:xfrm>
          <a:off x="7941373" y="2109582"/>
          <a:ext cx="1604060" cy="1283248"/>
        </a:xfrm>
        <a:prstGeom prst="rect">
          <a:avLst/>
        </a:prstGeom>
        <a:blipFill rotWithShape="1">
          <a:blip xmlns:r="http://schemas.openxmlformats.org/officeDocument/2006/relationships" r:embed="rId1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FB3616-D1B7-4472-A662-3AF5CB199CC2}">
      <dsp:nvSpPr>
        <dsp:cNvPr id="0" name=""/>
        <dsp:cNvSpPr/>
      </dsp:nvSpPr>
      <dsp:spPr>
        <a:xfrm>
          <a:off x="8085739" y="3264506"/>
          <a:ext cx="1427614" cy="449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«</a:t>
          </a:r>
          <a:r>
            <a:rPr lang="en-US" sz="600" b="1" kern="1200" dirty="0" smtClean="0">
              <a:solidFill>
                <a:schemeClr val="tx1"/>
              </a:solidFill>
            </a:rPr>
            <a:t>Fun &amp; Sun</a:t>
          </a:r>
          <a:r>
            <a:rPr lang="ru-RU" sz="600" b="1" kern="1200" dirty="0" smtClean="0">
              <a:solidFill>
                <a:schemeClr val="tx1"/>
              </a:solidFill>
            </a:rPr>
            <a:t>»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tx1"/>
              </a:solidFill>
            </a:rPr>
            <a:t>Наставник: Матасова А.К..</a:t>
          </a:r>
          <a:endParaRPr lang="ru-RU" sz="600" b="1" kern="1200" dirty="0">
            <a:solidFill>
              <a:schemeClr val="tx1"/>
            </a:solidFill>
          </a:endParaRPr>
        </a:p>
      </dsp:txBody>
      <dsp:txXfrm>
        <a:off x="8085739" y="3264506"/>
        <a:ext cx="1427614" cy="449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0.71033</cdr:x>
      <cdr:y>0.04878</cdr:y>
    </cdr:from>
    <cdr:to>
      <cdr:x>1</cdr:x>
      <cdr:y>0.67981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7565099" y="194071"/>
          <a:ext cx="3084973" cy="25103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lvl="0"/>
          <a:endParaRPr lang="ru-RU" b="1" kern="0" dirty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421" cy="6858000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 hasCustomPrompt="1"/>
          </p:nvPr>
        </p:nvSpPr>
        <p:spPr>
          <a:xfrm>
            <a:off x="828963" y="688398"/>
            <a:ext cx="10515600" cy="918730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393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6DE7-C79F-4F3F-9C7B-D2C447CE67F8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BC30C-C9B3-4245-A688-7DD5A0A62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446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6DE7-C79F-4F3F-9C7B-D2C447CE67F8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BC30C-C9B3-4245-A688-7DD5A0A62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063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6DC8A-535F-444D-98DB-65DE5E94148E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D24-672E-433B-A064-3AA2D03D30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497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421" cy="6858000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 hasCustomPrompt="1"/>
          </p:nvPr>
        </p:nvSpPr>
        <p:spPr>
          <a:xfrm>
            <a:off x="828963" y="688398"/>
            <a:ext cx="10515600" cy="918730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0021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9"/>
            <a:ext cx="12192000" cy="6856061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 hasCustomPrompt="1"/>
          </p:nvPr>
        </p:nvSpPr>
        <p:spPr>
          <a:xfrm>
            <a:off x="838200" y="503670"/>
            <a:ext cx="10515600" cy="1325563"/>
          </a:xfrm>
        </p:spPr>
        <p:txBody>
          <a:bodyPr>
            <a:normAutofit/>
          </a:bodyPr>
          <a:lstStyle>
            <a:lvl1pPr>
              <a:defRPr sz="3000" b="1"/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2199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6DE7-C79F-4F3F-9C7B-D2C447CE67F8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12.02.2026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BC30C-C9B3-4245-A688-7DD5A0A628F7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859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6DE7-C79F-4F3F-9C7B-D2C447CE67F8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12.02.2026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BC30C-C9B3-4245-A688-7DD5A0A628F7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933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6DE7-C79F-4F3F-9C7B-D2C447CE67F8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12.02.2026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BC30C-C9B3-4245-A688-7DD5A0A628F7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74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6DE7-C79F-4F3F-9C7B-D2C447CE67F8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12.02.2026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BC30C-C9B3-4245-A688-7DD5A0A628F7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997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6DE7-C79F-4F3F-9C7B-D2C447CE67F8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12.02.2026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BC30C-C9B3-4245-A688-7DD5A0A628F7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33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9"/>
            <a:ext cx="12192000" cy="6856061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 hasCustomPrompt="1"/>
          </p:nvPr>
        </p:nvSpPr>
        <p:spPr>
          <a:xfrm>
            <a:off x="838200" y="503670"/>
            <a:ext cx="10515600" cy="1325563"/>
          </a:xfrm>
        </p:spPr>
        <p:txBody>
          <a:bodyPr>
            <a:normAutofit/>
          </a:bodyPr>
          <a:lstStyle>
            <a:lvl1pPr>
              <a:defRPr sz="3000" b="1"/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57589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6DE7-C79F-4F3F-9C7B-D2C447CE67F8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12.02.2026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BC30C-C9B3-4245-A688-7DD5A0A628F7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075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6DE7-C79F-4F3F-9C7B-D2C447CE67F8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12.02.2026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BC30C-C9B3-4245-A688-7DD5A0A628F7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2647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6DE7-C79F-4F3F-9C7B-D2C447CE67F8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12.02.2026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BC30C-C9B3-4245-A688-7DD5A0A628F7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789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6DE7-C79F-4F3F-9C7B-D2C447CE67F8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12.02.2026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BC30C-C9B3-4245-A688-7DD5A0A628F7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895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6DE7-C79F-4F3F-9C7B-D2C447CE67F8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BC30C-C9B3-4245-A688-7DD5A0A62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487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6DE7-C79F-4F3F-9C7B-D2C447CE67F8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BC30C-C9B3-4245-A688-7DD5A0A62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312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6DE7-C79F-4F3F-9C7B-D2C447CE67F8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BC30C-C9B3-4245-A688-7DD5A0A62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465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6DE7-C79F-4F3F-9C7B-D2C447CE67F8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BC30C-C9B3-4245-A688-7DD5A0A62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739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6DE7-C79F-4F3F-9C7B-D2C447CE67F8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BC30C-C9B3-4245-A688-7DD5A0A62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37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6DE7-C79F-4F3F-9C7B-D2C447CE67F8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BC30C-C9B3-4245-A688-7DD5A0A62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083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6DE7-C79F-4F3F-9C7B-D2C447CE67F8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BC30C-C9B3-4245-A688-7DD5A0A62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890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6DE7-C79F-4F3F-9C7B-D2C447CE67F8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BC30C-C9B3-4245-A688-7DD5A0A62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548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6DE7-C79F-4F3F-9C7B-D2C447CE67F8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12.02.2026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BC30C-C9B3-4245-A688-7DD5A0A628F7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210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6.pn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1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Прямоугольник 53"/>
          <p:cNvSpPr/>
          <p:nvPr/>
        </p:nvSpPr>
        <p:spPr>
          <a:xfrm>
            <a:off x="8367870" y="1647334"/>
            <a:ext cx="3023283" cy="46737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defTabSz="912114">
              <a:spcAft>
                <a:spcPts val="1500"/>
              </a:spcAft>
              <a:buFont typeface="+mj-lt"/>
              <a:buAutoNum type="arabicPeriod"/>
            </a:pPr>
            <a:r>
              <a:rPr lang="ru-RU" sz="1400" dirty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Республики Татарстан по </a:t>
            </a:r>
            <a:r>
              <a:rPr lang="ru-RU" sz="1400" dirty="0" smtClean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туризму</a:t>
            </a:r>
            <a:endParaRPr lang="ru-RU" sz="1400" dirty="0">
              <a:solidFill>
                <a:srgbClr val="141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defTabSz="912114">
              <a:spcAft>
                <a:spcPts val="1500"/>
              </a:spcAft>
              <a:buFont typeface="+mj-lt"/>
              <a:buAutoNum type="arabicPeriod"/>
            </a:pPr>
            <a:r>
              <a:rPr lang="ru-RU" sz="1400" dirty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по развитию туризма города </a:t>
            </a:r>
            <a:r>
              <a:rPr lang="ru-RU" sz="1400" dirty="0" smtClean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Казань</a:t>
            </a:r>
            <a:endParaRPr lang="ru-RU" sz="1400" dirty="0">
              <a:solidFill>
                <a:srgbClr val="141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defTabSz="912114">
              <a:spcAft>
                <a:spcPts val="1500"/>
              </a:spcAft>
              <a:buFont typeface="+mj-lt"/>
              <a:buAutoNum type="arabicPeriod"/>
            </a:pPr>
            <a:r>
              <a:rPr lang="ru-RU" sz="1400" dirty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Туроператор «Лидер Казань</a:t>
            </a:r>
            <a:r>
              <a:rPr lang="ru-RU" sz="1400" dirty="0" smtClean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srgbClr val="141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defTabSz="912114">
              <a:spcAft>
                <a:spcPts val="1500"/>
              </a:spcAft>
              <a:buFont typeface="+mj-lt"/>
              <a:buAutoNum type="arabicPeriod"/>
            </a:pPr>
            <a:r>
              <a:rPr lang="ru-RU" sz="1400" dirty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Туроператор «Бюро Путешествий Казань</a:t>
            </a:r>
            <a:r>
              <a:rPr lang="ru-RU" sz="1400" dirty="0" smtClean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srgbClr val="141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defTabSz="912114">
              <a:spcAft>
                <a:spcPts val="1500"/>
              </a:spcAft>
              <a:buFont typeface="+mj-lt"/>
              <a:buAutoNum type="arabicPeriod"/>
            </a:pPr>
            <a:r>
              <a:rPr lang="ru-RU" sz="1400" dirty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Туроператор «</a:t>
            </a:r>
            <a:r>
              <a:rPr lang="ru-RU" sz="1400" dirty="0" err="1" smtClean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Трэвэл-Эндвок</a:t>
            </a:r>
            <a:r>
              <a:rPr lang="ru-RU" sz="1400" dirty="0" smtClean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srgbClr val="141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defTabSz="912114">
              <a:spcAft>
                <a:spcPts val="1500"/>
              </a:spcAft>
              <a:buFont typeface="+mj-lt"/>
              <a:buAutoNum type="arabicPeriod"/>
            </a:pPr>
            <a:r>
              <a:rPr lang="ru-RU" sz="1400" dirty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Музей-заповедник «Казанский Кремль</a:t>
            </a:r>
            <a:r>
              <a:rPr lang="ru-RU" sz="1400" dirty="0" smtClean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srgbClr val="141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defTabSz="912114">
              <a:spcAft>
                <a:spcPts val="1500"/>
              </a:spcAft>
              <a:buFont typeface="+mj-lt"/>
              <a:buAutoNum type="arabicPeriod"/>
            </a:pPr>
            <a:r>
              <a:rPr lang="ru-RU" sz="1400" dirty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Отели г</a:t>
            </a:r>
            <a:r>
              <a:rPr lang="ru-RU" sz="1400" dirty="0" smtClean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Казань </a:t>
            </a:r>
            <a:r>
              <a:rPr lang="ru-RU" sz="1400" dirty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Республики </a:t>
            </a:r>
            <a:r>
              <a:rPr lang="ru-RU" sz="1400" dirty="0" smtClean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Татарстан </a:t>
            </a:r>
            <a:endParaRPr lang="ru-RU" sz="1400" dirty="0">
              <a:solidFill>
                <a:srgbClr val="141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defTabSz="912114">
              <a:spcAft>
                <a:spcPts val="1500"/>
              </a:spcAft>
              <a:buFont typeface="+mj-lt"/>
              <a:buAutoNum type="arabicPeriod"/>
            </a:pPr>
            <a:r>
              <a:rPr lang="ru-RU" sz="1400" dirty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Рестораны г.Казань и Республики </a:t>
            </a:r>
            <a:r>
              <a:rPr lang="ru-RU" sz="1400" dirty="0" smtClean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Татарстан. </a:t>
            </a:r>
            <a:endParaRPr lang="ru-RU" sz="1400" dirty="0">
              <a:solidFill>
                <a:srgbClr val="141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66618" y="757382"/>
            <a:ext cx="8574606" cy="766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03670"/>
            <a:ext cx="8783918" cy="1251239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ейсы интеграции дуального обучения </a:t>
            </a:r>
            <a:r>
              <a:rPr lang="ru-RU" sz="20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кафедре сервиса и туризма ФГБОУ ВО «Поволжский ГУФКСиТ»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88" y="6401087"/>
            <a:ext cx="1901103" cy="371890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085" y="385492"/>
            <a:ext cx="1901103" cy="37189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885" y="1647334"/>
            <a:ext cx="2206511" cy="1482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609" y="3244539"/>
            <a:ext cx="2199787" cy="1368546"/>
          </a:xfrm>
          <a:prstGeom prst="rect">
            <a:avLst/>
          </a:prstGeom>
        </p:spPr>
      </p:pic>
      <p:pic>
        <p:nvPicPr>
          <p:cNvPr id="15" name="Picture 7" descr="Судоходная компания ВодоходЪ – Речные круизы 2023 - 2024 по России -  Туроператор ВодоходЪ (Водоход)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1" r="31244"/>
          <a:stretch/>
        </p:blipFill>
        <p:spPr bwMode="auto">
          <a:xfrm>
            <a:off x="3477885" y="4744677"/>
            <a:ext cx="2226682" cy="157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58588" y="1647334"/>
            <a:ext cx="2981201" cy="46737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defTabSz="457200">
              <a:buFont typeface="+mj-lt"/>
              <a:buAutoNum type="arabicPeriod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Курортный комплекс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«Mriya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Resort &amp;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 5»,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Крым</a:t>
            </a:r>
          </a:p>
          <a:p>
            <a:pPr marL="342900" lvl="0" indent="-342900" defTabSz="457200">
              <a:buFont typeface="+mj-lt"/>
              <a:buAutoNum type="arabicPeriod"/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defTabSz="457200">
              <a:buFont typeface="+mj-lt"/>
              <a:buAutoNum type="arabicPeriod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Горный курорт «Роза Хутор» и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Горно-туристический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«ГАЗПРОМ», Краснодарский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край</a:t>
            </a:r>
          </a:p>
          <a:p>
            <a:pPr marL="342900" lvl="0" indent="-342900" defTabSz="457200">
              <a:buFont typeface="+mj-lt"/>
              <a:buAutoNum type="arabicPeriod"/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defTabSz="457200">
              <a:buFont typeface="+mj-lt"/>
              <a:buAutoNum type="arabicPeriod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Круизная компания «ВОДОХОДЪ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lvl="0" indent="-342900" defTabSz="457200">
              <a:buFont typeface="+mj-lt"/>
              <a:buAutoNum type="arabicPeriod"/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defTabSz="457200">
              <a:buFont typeface="+mj-lt"/>
              <a:buAutoNum type="arabicPeriod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компаний 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MANTERA </a:t>
            </a: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defTabSz="457200">
              <a:buFont typeface="+mj-lt"/>
              <a:buAutoNum type="arabicPeriod"/>
            </a:pPr>
            <a:endParaRPr lang="ru-RU" sz="1400" dirty="0" smtClean="0"/>
          </a:p>
          <a:p>
            <a:pPr marL="342900" lvl="0" indent="-342900" defTabSz="457200">
              <a:buFont typeface="+mj-lt"/>
              <a:buAutoNum type="arabicPeriod"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туроператор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«FUN&amp;SUN»,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Турция</a:t>
            </a:r>
          </a:p>
          <a:p>
            <a:pPr marL="342900" lvl="0" indent="-342900" defTabSz="457200">
              <a:buFont typeface="+mj-lt"/>
              <a:buAutoNum type="arabicPeriod"/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defTabSz="457200">
              <a:buFont typeface="+mj-lt"/>
              <a:buAutoNum type="arabicPeriod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Турецкая компания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«ASA»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5" descr="E:\ДЕКАНАТ_19_20\Выступления\К УНМС 17.10.2019\Фото практики\IMG-20191014-WA002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"/>
          <a:stretch/>
        </p:blipFill>
        <p:spPr bwMode="auto">
          <a:xfrm>
            <a:off x="6023263" y="3244539"/>
            <a:ext cx="2236623" cy="137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10876548" y="541446"/>
            <a:ext cx="971195" cy="98255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Историко-архитектурный комплекс Казанского Кремля – Комиссия Российской  Федерации по делам ЮНЕСК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402" y="4744677"/>
            <a:ext cx="2181485" cy="157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263" y="1663851"/>
            <a:ext cx="2233371" cy="1465612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1499136" y="6199242"/>
            <a:ext cx="622167" cy="5737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1536659" y="6199242"/>
            <a:ext cx="622167" cy="5737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08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5575" y="1795253"/>
            <a:ext cx="12192000" cy="49603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771" y="5662434"/>
            <a:ext cx="1943100" cy="1028700"/>
          </a:xfrm>
          <a:prstGeom prst="rect">
            <a:avLst/>
          </a:prstGeom>
        </p:spPr>
      </p:pic>
      <p:sp>
        <p:nvSpPr>
          <p:cNvPr id="6" name="AutoShape 11" descr="blob:https://web.whatsapp.com/fedea494-a504-4908-b974-e2fcc35536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7" y="4079171"/>
            <a:ext cx="3902075" cy="244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1793762"/>
            <a:ext cx="3238500" cy="2475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800046"/>
            <a:ext cx="3641725" cy="2462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959" y="1800046"/>
            <a:ext cx="3813304" cy="2462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13" y="4243303"/>
            <a:ext cx="3511550" cy="228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124" y="488983"/>
            <a:ext cx="1803747" cy="781624"/>
          </a:xfrm>
          <a:prstGeom prst="rect">
            <a:avLst/>
          </a:prstGeom>
          <a:solidFill>
            <a:srgbClr val="F7F7F7"/>
          </a:solidFill>
        </p:spPr>
      </p:pic>
      <p:sp>
        <p:nvSpPr>
          <p:cNvPr id="7" name="Прямоугольник 6"/>
          <p:cNvSpPr/>
          <p:nvPr/>
        </p:nvSpPr>
        <p:spPr>
          <a:xfrm>
            <a:off x="460374" y="449934"/>
            <a:ext cx="87718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Кейсы интеграции дуального обучения </a:t>
            </a:r>
            <a:r>
              <a:rPr lang="ru-RU" sz="2000" b="1" kern="0" dirty="0">
                <a:latin typeface="Times New Roman" pitchFamily="18" charset="0"/>
                <a:cs typeface="Times New Roman" pitchFamily="18" charset="0"/>
              </a:rPr>
              <a:t>на кафедре сервиса и туризма </a:t>
            </a:r>
            <a:r>
              <a:rPr lang="ru-RU" sz="2000" b="1" kern="0" dirty="0" smtClean="0">
                <a:latin typeface="Times New Roman" pitchFamily="18" charset="0"/>
                <a:cs typeface="Times New Roman" pitchFamily="18" charset="0"/>
              </a:rPr>
              <a:t>на базе Учебно-тренировочного центра гостиница «Регата» </a:t>
            </a:r>
          </a:p>
          <a:p>
            <a:r>
              <a:rPr lang="ru-RU" sz="2000" b="1" kern="0" dirty="0" smtClean="0">
                <a:latin typeface="Times New Roman" pitchFamily="18" charset="0"/>
                <a:cs typeface="Times New Roman" pitchFamily="18" charset="0"/>
              </a:rPr>
              <a:t>ФГБОУ </a:t>
            </a:r>
            <a:r>
              <a:rPr lang="ru-RU" sz="2000" b="1" kern="0" dirty="0">
                <a:latin typeface="Times New Roman" pitchFamily="18" charset="0"/>
                <a:cs typeface="Times New Roman" pitchFamily="18" charset="0"/>
              </a:rPr>
              <a:t>ВО «Поволжский ГУФКСиТ»</a:t>
            </a:r>
            <a:endParaRPr lang="ru-RU" sz="20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11066" y="643733"/>
            <a:ext cx="627942" cy="5730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464" y="5302950"/>
            <a:ext cx="627942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24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6618" y="757382"/>
            <a:ext cx="8556676" cy="766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503670"/>
            <a:ext cx="8748059" cy="1265365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Кейсы интеграции дуального обучения </a:t>
            </a:r>
            <a:r>
              <a:rPr lang="ru-RU" sz="20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на кафедре сервиса и туризма ФГБОУ ВО «Поволжский ГУФКСиТ»</a:t>
            </a:r>
            <a:endParaRPr lang="ru-RU" sz="3000" b="1" dirty="0"/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26" y="385492"/>
            <a:ext cx="1901103" cy="371890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995" y="127367"/>
            <a:ext cx="1901103" cy="371890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10876548" y="541446"/>
            <a:ext cx="971195" cy="98255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992649586"/>
              </p:ext>
            </p:extLst>
          </p:nvPr>
        </p:nvGraphicFramePr>
        <p:xfrm>
          <a:off x="585694" y="1703294"/>
          <a:ext cx="10280701" cy="5044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5019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6618" y="757382"/>
            <a:ext cx="8556676" cy="766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503670"/>
            <a:ext cx="8748059" cy="1265365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Кейсы интеграции дуального обучения </a:t>
            </a:r>
            <a:r>
              <a:rPr lang="ru-RU" sz="20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на кафедре сервиса и туризма ФГБОУ ВО «Поволжский ГУФКСиТ»</a:t>
            </a:r>
            <a:endParaRPr lang="ru-RU" sz="3000" b="1" dirty="0"/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26" y="385492"/>
            <a:ext cx="1901103" cy="371890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995" y="127367"/>
            <a:ext cx="1901103" cy="371890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10876548" y="541446"/>
            <a:ext cx="971195" cy="98255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831161150"/>
              </p:ext>
            </p:extLst>
          </p:nvPr>
        </p:nvGraphicFramePr>
        <p:xfrm>
          <a:off x="633506" y="2049194"/>
          <a:ext cx="10428941" cy="40587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9169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9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6618" y="757382"/>
            <a:ext cx="8359453" cy="766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153" y="503670"/>
            <a:ext cx="10978776" cy="1251239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Кафедра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сервиса и туризма реализует 7 аккредитованных </a:t>
            </a:r>
            <a:b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основных образовательных программ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17520" y="4871880"/>
            <a:ext cx="10402879" cy="1771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4897" y="1766309"/>
            <a:ext cx="3106177" cy="2943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программы бакалавриата:</a:t>
            </a:r>
          </a:p>
          <a:p>
            <a:pPr lvl="0" algn="ctr"/>
            <a:r>
              <a:rPr lang="ru-RU" sz="1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43.03.01 Сервис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(Организация сервисной деятельности) </a:t>
            </a:r>
          </a:p>
          <a:p>
            <a:pPr lvl="0" algn="ctr"/>
            <a:r>
              <a:rPr lang="ru-RU" sz="1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43.03.02 Туризм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(Туристско-экскурсионная деятельность)</a:t>
            </a:r>
          </a:p>
          <a:p>
            <a:pPr lvl="0" algn="ctr"/>
            <a:r>
              <a:rPr lang="ru-RU" sz="1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43.03.03 Гостиничное дело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Гостинично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-ресторанная 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деятельность)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122060" y="1766309"/>
            <a:ext cx="3057754" cy="29665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2 программы магистратуры:</a:t>
            </a:r>
          </a:p>
          <a:p>
            <a:pPr algn="ctr"/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43.04.01 Сервис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(Формирование и развитие сервисных организаций)</a:t>
            </a:r>
          </a:p>
          <a:p>
            <a:pPr algn="ctr"/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43.04.02 Туризм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(Формирование и развитие туристских организаций)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545" y="1793333"/>
            <a:ext cx="515806" cy="51683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56" y="1780255"/>
            <a:ext cx="515806" cy="516839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10876548" y="541446"/>
            <a:ext cx="971195" cy="98255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714222" y="1724939"/>
            <a:ext cx="3106177" cy="29736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программы </a:t>
            </a:r>
          </a:p>
          <a:p>
            <a:pPr lvl="0"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среднего профессионального образования (СПО): </a:t>
            </a:r>
          </a:p>
          <a:p>
            <a:pPr lvl="0" algn="ctr"/>
            <a:r>
              <a:rPr lang="ru-RU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43.02.16 Туризм и гостеприимство </a:t>
            </a:r>
          </a:p>
          <a:p>
            <a:pPr lvl="0" algn="ctr"/>
            <a:r>
              <a:rPr lang="ru-RU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43.01.01 Официант бармен</a:t>
            </a:r>
            <a:endParaRPr lang="ru-RU" sz="16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8207" y="1766309"/>
            <a:ext cx="518205" cy="512108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4B8E9ACA-9F25-411A-B99C-1BC14D5A070B}"/>
              </a:ext>
            </a:extLst>
          </p:cNvPr>
          <p:cNvGrpSpPr/>
          <p:nvPr/>
        </p:nvGrpSpPr>
        <p:grpSpPr>
          <a:xfrm>
            <a:off x="938306" y="4901687"/>
            <a:ext cx="2516092" cy="1345931"/>
            <a:chOff x="898214" y="2566140"/>
            <a:chExt cx="2594287" cy="2785177"/>
          </a:xfrm>
        </p:grpSpPr>
        <p:sp>
          <p:nvSpPr>
            <p:cNvPr id="17" name="Текст 1">
              <a:extLst>
                <a:ext uri="{FF2B5EF4-FFF2-40B4-BE49-F238E27FC236}">
                  <a16:creationId xmlns:a16="http://schemas.microsoft.com/office/drawing/2014/main" xmlns="" id="{9E4FF0B7-1618-49A4-A2E2-6144F472EC34}"/>
                </a:ext>
              </a:extLst>
            </p:cNvPr>
            <p:cNvSpPr txBox="1">
              <a:spLocks/>
            </p:cNvSpPr>
            <p:nvPr/>
          </p:nvSpPr>
          <p:spPr>
            <a:xfrm>
              <a:off x="898215" y="4055836"/>
              <a:ext cx="2594286" cy="1295481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228029" indent="-228029" algn="l" defTabSz="912114" rtl="0" eaLnBrk="1" latinLnBrk="0" hangingPunct="1">
                <a:lnSpc>
                  <a:spcPct val="90000"/>
                </a:lnSpc>
                <a:spcBef>
                  <a:spcPts val="998"/>
                </a:spcBef>
                <a:buFont typeface="Arial" panose="020B0604020202020204" pitchFamily="34" charset="0"/>
                <a:buChar char="•"/>
                <a:defRPr sz="2793" kern="1200">
                  <a:solidFill>
                    <a:schemeClr val="tx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684086" indent="-228029" algn="l" defTabSz="912114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2394" kern="1200">
                  <a:solidFill>
                    <a:schemeClr val="tx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2pPr>
              <a:lvl3pPr marL="1140143" indent="-228029" algn="l" defTabSz="912114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995" kern="1200">
                  <a:solidFill>
                    <a:schemeClr val="tx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3pPr>
              <a:lvl4pPr marL="1596200" indent="-228029" algn="l" defTabSz="912114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795" kern="1200">
                  <a:solidFill>
                    <a:schemeClr val="tx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4pPr>
              <a:lvl5pPr marL="2052257" indent="-228029" algn="l" defTabSz="912114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795" kern="1200">
                  <a:solidFill>
                    <a:schemeClr val="tx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5pPr>
              <a:lvl6pPr marL="2508314" indent="-228029" algn="l" defTabSz="912114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7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4371" indent="-228029" algn="l" defTabSz="912114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7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0428" indent="-228029" algn="l" defTabSz="912114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7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76485" indent="-228029" algn="l" defTabSz="912114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7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114" rtl="0" eaLnBrk="1" fontAlgn="auto" latinLnBrk="0" hangingPunct="1">
                <a:lnSpc>
                  <a:spcPct val="90000"/>
                </a:lnSpc>
                <a:spcBef>
                  <a:spcPts val="998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Доля работодателей привлекаемых к преподаванию профильных дисциплин</a:t>
              </a:r>
            </a:p>
          </p:txBody>
        </p:sp>
        <p:sp>
          <p:nvSpPr>
            <p:cNvPr id="18" name="Текст 5">
              <a:extLst>
                <a:ext uri="{FF2B5EF4-FFF2-40B4-BE49-F238E27FC236}">
                  <a16:creationId xmlns:a16="http://schemas.microsoft.com/office/drawing/2014/main" xmlns="" id="{FCEAFBD5-A410-4BF1-8889-D652363E1838}"/>
                </a:ext>
              </a:extLst>
            </p:cNvPr>
            <p:cNvSpPr txBox="1">
              <a:spLocks/>
            </p:cNvSpPr>
            <p:nvPr/>
          </p:nvSpPr>
          <p:spPr>
            <a:xfrm>
              <a:off x="898214" y="2566140"/>
              <a:ext cx="2594286" cy="946316"/>
            </a:xfrm>
            <a:prstGeom prst="rect">
              <a:avLst/>
            </a:prstGeom>
          </p:spPr>
          <p:txBody>
            <a:bodyPr lIns="0" tIns="0" rIns="0" bIns="0"/>
            <a:lstStyle>
              <a:lvl1pPr marL="228029" indent="-228029" algn="l" defTabSz="912114" rtl="0" eaLnBrk="1" latinLnBrk="0" hangingPunct="1">
                <a:lnSpc>
                  <a:spcPct val="90000"/>
                </a:lnSpc>
                <a:spcBef>
                  <a:spcPts val="998"/>
                </a:spcBef>
                <a:buFont typeface="Arial" panose="020B0604020202020204" pitchFamily="34" charset="0"/>
                <a:buChar char="•"/>
                <a:defRPr sz="2793" kern="1200">
                  <a:solidFill>
                    <a:schemeClr val="tx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684086" indent="-228029" algn="l" defTabSz="912114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2394" kern="1200">
                  <a:solidFill>
                    <a:schemeClr val="tx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2pPr>
              <a:lvl3pPr marL="1140143" indent="-228029" algn="l" defTabSz="912114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995" kern="1200">
                  <a:solidFill>
                    <a:schemeClr val="tx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3pPr>
              <a:lvl4pPr marL="1596200" indent="-228029" algn="l" defTabSz="912114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795" kern="1200">
                  <a:solidFill>
                    <a:schemeClr val="tx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4pPr>
              <a:lvl5pPr marL="2052257" indent="-228029" algn="l" defTabSz="912114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795" kern="1200">
                  <a:solidFill>
                    <a:schemeClr val="tx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5pPr>
              <a:lvl6pPr marL="2508314" indent="-228029" algn="l" defTabSz="912114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7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4371" indent="-228029" algn="l" defTabSz="912114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7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0428" indent="-228029" algn="l" defTabSz="912114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7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76485" indent="-228029" algn="l" defTabSz="912114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7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114" rtl="0" eaLnBrk="1" fontAlgn="auto" latinLnBrk="0" hangingPunct="1">
                <a:lnSpc>
                  <a:spcPct val="90000"/>
                </a:lnSpc>
                <a:spcBef>
                  <a:spcPts val="998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5252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134" y="5348326"/>
            <a:ext cx="1901103" cy="20874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316" y="5358991"/>
            <a:ext cx="1901103" cy="208747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4B8E9ACA-9F25-411A-B99C-1BC14D5A070B}"/>
              </a:ext>
            </a:extLst>
          </p:cNvPr>
          <p:cNvGrpSpPr/>
          <p:nvPr/>
        </p:nvGrpSpPr>
        <p:grpSpPr>
          <a:xfrm>
            <a:off x="7971267" y="4901686"/>
            <a:ext cx="2554088" cy="1377985"/>
            <a:chOff x="921357" y="2138529"/>
            <a:chExt cx="2633463" cy="2851508"/>
          </a:xfrm>
        </p:grpSpPr>
        <p:sp>
          <p:nvSpPr>
            <p:cNvPr id="24" name="Текст 1">
              <a:extLst>
                <a:ext uri="{FF2B5EF4-FFF2-40B4-BE49-F238E27FC236}">
                  <a16:creationId xmlns:a16="http://schemas.microsoft.com/office/drawing/2014/main" xmlns="" id="{9E4FF0B7-1618-49A4-A2E2-6144F472EC34}"/>
                </a:ext>
              </a:extLst>
            </p:cNvPr>
            <p:cNvSpPr txBox="1">
              <a:spLocks/>
            </p:cNvSpPr>
            <p:nvPr/>
          </p:nvSpPr>
          <p:spPr>
            <a:xfrm>
              <a:off x="960534" y="3694557"/>
              <a:ext cx="2594286" cy="1295480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228029" indent="-228029" algn="l" defTabSz="912114" rtl="0" eaLnBrk="1" latinLnBrk="0" hangingPunct="1">
                <a:lnSpc>
                  <a:spcPct val="90000"/>
                </a:lnSpc>
                <a:spcBef>
                  <a:spcPts val="998"/>
                </a:spcBef>
                <a:buFont typeface="Arial" panose="020B0604020202020204" pitchFamily="34" charset="0"/>
                <a:buChar char="•"/>
                <a:defRPr sz="2793" kern="1200">
                  <a:solidFill>
                    <a:schemeClr val="tx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684086" indent="-228029" algn="l" defTabSz="912114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2394" kern="1200">
                  <a:solidFill>
                    <a:schemeClr val="tx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2pPr>
              <a:lvl3pPr marL="1140143" indent="-228029" algn="l" defTabSz="912114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995" kern="1200">
                  <a:solidFill>
                    <a:schemeClr val="tx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3pPr>
              <a:lvl4pPr marL="1596200" indent="-228029" algn="l" defTabSz="912114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795" kern="1200">
                  <a:solidFill>
                    <a:schemeClr val="tx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4pPr>
              <a:lvl5pPr marL="2052257" indent="-228029" algn="l" defTabSz="912114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795" kern="1200">
                  <a:solidFill>
                    <a:schemeClr val="tx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5pPr>
              <a:lvl6pPr marL="2508314" indent="-228029" algn="l" defTabSz="912114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7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4371" indent="-228029" algn="l" defTabSz="912114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7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0428" indent="-228029" algn="l" defTabSz="912114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7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76485" indent="-228029" algn="l" defTabSz="912114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7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45720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Доля преподавателей, имеющих ученую степень и/или  ученое звание</a:t>
              </a:r>
            </a:p>
          </p:txBody>
        </p:sp>
        <p:sp>
          <p:nvSpPr>
            <p:cNvPr id="25" name="Текст 5">
              <a:extLst>
                <a:ext uri="{FF2B5EF4-FFF2-40B4-BE49-F238E27FC236}">
                  <a16:creationId xmlns:a16="http://schemas.microsoft.com/office/drawing/2014/main" xmlns="" id="{FCEAFBD5-A410-4BF1-8889-D652363E1838}"/>
                </a:ext>
              </a:extLst>
            </p:cNvPr>
            <p:cNvSpPr txBox="1">
              <a:spLocks/>
            </p:cNvSpPr>
            <p:nvPr/>
          </p:nvSpPr>
          <p:spPr>
            <a:xfrm>
              <a:off x="921357" y="2138529"/>
              <a:ext cx="2594286" cy="999597"/>
            </a:xfrm>
            <a:prstGeom prst="rect">
              <a:avLst/>
            </a:prstGeom>
          </p:spPr>
          <p:txBody>
            <a:bodyPr lIns="0" tIns="0" rIns="0" bIns="0"/>
            <a:lstStyle>
              <a:lvl1pPr marL="228029" indent="-228029" algn="l" defTabSz="912114" rtl="0" eaLnBrk="1" latinLnBrk="0" hangingPunct="1">
                <a:lnSpc>
                  <a:spcPct val="90000"/>
                </a:lnSpc>
                <a:spcBef>
                  <a:spcPts val="998"/>
                </a:spcBef>
                <a:buFont typeface="Arial" panose="020B0604020202020204" pitchFamily="34" charset="0"/>
                <a:buChar char="•"/>
                <a:defRPr sz="2793" kern="1200">
                  <a:solidFill>
                    <a:schemeClr val="tx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684086" indent="-228029" algn="l" defTabSz="912114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2394" kern="1200">
                  <a:solidFill>
                    <a:schemeClr val="tx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2pPr>
              <a:lvl3pPr marL="1140143" indent="-228029" algn="l" defTabSz="912114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995" kern="1200">
                  <a:solidFill>
                    <a:schemeClr val="tx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3pPr>
              <a:lvl4pPr marL="1596200" indent="-228029" algn="l" defTabSz="912114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795" kern="1200">
                  <a:solidFill>
                    <a:schemeClr val="tx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4pPr>
              <a:lvl5pPr marL="2052257" indent="-228029" algn="l" defTabSz="912114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795" kern="1200">
                  <a:solidFill>
                    <a:schemeClr val="tx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5pPr>
              <a:lvl6pPr marL="2508314" indent="-228029" algn="l" defTabSz="912114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7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4371" indent="-228029" algn="l" defTabSz="912114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7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0428" indent="-228029" algn="l" defTabSz="912114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7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76485" indent="-228029" algn="l" defTabSz="912114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7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114" rtl="0" eaLnBrk="1" fontAlgn="auto" latinLnBrk="0" hangingPunct="1">
                <a:lnSpc>
                  <a:spcPct val="90000"/>
                </a:lnSpc>
                <a:spcBef>
                  <a:spcPts val="998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ru-RU" sz="3600" b="1" dirty="0">
                  <a:solidFill>
                    <a:srgbClr val="25252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kumimoji="0" lang="ru-RU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5252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0%</a:t>
              </a:r>
              <a:endPara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24"/>
          <p:cNvGrpSpPr/>
          <p:nvPr/>
        </p:nvGrpSpPr>
        <p:grpSpPr>
          <a:xfrm>
            <a:off x="3550214" y="4889646"/>
            <a:ext cx="4329319" cy="1762169"/>
            <a:chOff x="6356335" y="4527659"/>
            <a:chExt cx="4593946" cy="1737474"/>
          </a:xfrm>
          <a:solidFill>
            <a:srgbClr val="FFC000"/>
          </a:solidFill>
        </p:grpSpPr>
        <p:sp>
          <p:nvSpPr>
            <p:cNvPr id="34" name="Rectangle 32"/>
            <p:cNvSpPr/>
            <p:nvPr/>
          </p:nvSpPr>
          <p:spPr>
            <a:xfrm>
              <a:off x="6356335" y="5196251"/>
              <a:ext cx="4593946" cy="106888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38100" dist="12700" dir="2700000" algn="tl" rotWithShape="0">
                <a:prstClr val="black">
                  <a:alpha val="15000"/>
                </a:prstClr>
              </a:outerShdw>
            </a:effectLst>
          </p:spPr>
          <p:txBody>
            <a:bodyPr lIns="2052000" tIns="0" rtlCol="0" anchor="ctr"/>
            <a:lstStyle/>
            <a:p>
              <a:pPr marL="0" marR="0" lvl="0" indent="0" defTabSz="914400" eaLnBrk="1" fontAlgn="auto" latinLnBrk="0" hangingPunct="1">
                <a:lnSpc>
                  <a:spcPct val="13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alpha val="7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val 34"/>
            <p:cNvSpPr/>
            <p:nvPr/>
          </p:nvSpPr>
          <p:spPr>
            <a:xfrm>
              <a:off x="7686516" y="4527659"/>
              <a:ext cx="1890932" cy="659115"/>
            </a:xfrm>
            <a:prstGeom prst="ellipse">
              <a:avLst/>
            </a:prstGeom>
            <a:grpFill/>
            <a:ln w="12700" cap="flat" cmpd="sng" algn="ctr">
              <a:solidFill>
                <a:sysClr val="windowText" lastClr="000000">
                  <a:alpha val="3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ts val="384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3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100%</a:t>
              </a:r>
              <a:endParaRPr kumimoji="0" lang="en-US" sz="33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Прямоугольник 40"/>
          <p:cNvSpPr/>
          <p:nvPr/>
        </p:nvSpPr>
        <p:spPr>
          <a:xfrm>
            <a:off x="3595536" y="5632695"/>
            <a:ext cx="43288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преподавателей, имеющих образование, </a:t>
            </a:r>
          </a:p>
          <a:p>
            <a:pPr algn="ct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соответствующее профилю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читаемой дисциплины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1499136" y="6199242"/>
            <a:ext cx="622167" cy="5737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64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6618" y="752052"/>
            <a:ext cx="8359453" cy="672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8659" y="998724"/>
            <a:ext cx="10978776" cy="171869"/>
          </a:xfrm>
        </p:spPr>
        <p:txBody>
          <a:bodyPr>
            <a:normAutofit fontScale="90000"/>
          </a:bodyPr>
          <a:lstStyle/>
          <a:p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через опыт: трудоустройство выпускников</a:t>
            </a:r>
            <a:r>
              <a:rPr lang="ru-RU" altLang="ru-RU" sz="2400" dirty="0">
                <a:latin typeface="Montserrat" charset="-52"/>
              </a:rPr>
              <a:t/>
            </a:r>
            <a:br>
              <a:rPr lang="ru-RU" altLang="ru-RU" sz="2400" dirty="0">
                <a:latin typeface="Montserrat" charset="-52"/>
              </a:rPr>
            </a:b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31179" y="2187029"/>
            <a:ext cx="3081966" cy="9768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ТРУДОУСТРОЕНЫ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31179" y="3380041"/>
            <a:ext cx="3081966" cy="9768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ТРУДОУСТРОЕНЫ ПО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НАПРАВЛЕНИЮ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876548" y="541446"/>
            <a:ext cx="971195" cy="98255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31179" y="4602418"/>
            <a:ext cx="3081966" cy="10388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ПРОДОЛЖАЮТ ОБУЧЕНИЕ В МАГИСТРАТУРЕ, АСПИРАНУТРЕ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68" y="6365026"/>
            <a:ext cx="1901103" cy="20874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071" y="6357621"/>
            <a:ext cx="1996686" cy="208747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6778907" y="1599247"/>
            <a:ext cx="2012482" cy="4255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200058" y="1579692"/>
            <a:ext cx="2012483" cy="428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9349042" y="1615452"/>
            <a:ext cx="1884957" cy="3931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200059" y="3427269"/>
            <a:ext cx="2012482" cy="9296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45%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778907" y="3428397"/>
            <a:ext cx="2012482" cy="9768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9349042" y="3427269"/>
            <a:ext cx="1901462" cy="9768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201560" y="2187029"/>
            <a:ext cx="2012482" cy="9768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75%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778907" y="2169671"/>
            <a:ext cx="2012482" cy="9768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9349663" y="2169671"/>
            <a:ext cx="1900841" cy="9768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80%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200057" y="4620282"/>
            <a:ext cx="2012483" cy="10253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30%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778907" y="4687123"/>
            <a:ext cx="2012482" cy="9768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20%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9349042" y="4706502"/>
            <a:ext cx="1901462" cy="9768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20%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757" y="6350216"/>
            <a:ext cx="1996686" cy="20874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59" y="1711972"/>
            <a:ext cx="2135541" cy="208747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11499136" y="6199242"/>
            <a:ext cx="622167" cy="5737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90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/>
          <p:cNvSpPr/>
          <p:nvPr/>
        </p:nvSpPr>
        <p:spPr>
          <a:xfrm>
            <a:off x="382651" y="5190092"/>
            <a:ext cx="6639527" cy="1539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408844" y="3164253"/>
            <a:ext cx="6639527" cy="1784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403862" y="1686864"/>
            <a:ext cx="6639527" cy="13548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62607" y="670956"/>
            <a:ext cx="7861439" cy="853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607" y="541446"/>
            <a:ext cx="10793505" cy="1251239"/>
          </a:xfrm>
        </p:spPr>
        <p:txBody>
          <a:bodyPr>
            <a:normAutofit fontScale="90000"/>
          </a:bodyPr>
          <a:lstStyle/>
          <a:p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Учебно-лабораторный корпус </a:t>
            </a:r>
            <a:br>
              <a:rPr lang="ru-RU" sz="3100" dirty="0" smtClean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</a:t>
            </a:r>
            <a:r>
              <a:rPr lang="ru-RU" sz="3100" dirty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«ПОВОЛЖСКИЙ ГУФКСиТ»</a:t>
            </a:r>
            <a:r>
              <a:rPr lang="ru-RU" altLang="ru-RU" sz="3100" dirty="0">
                <a:latin typeface="Montserrat" charset="-52"/>
              </a:rPr>
              <a:t/>
            </a:r>
            <a:br>
              <a:rPr lang="ru-RU" altLang="ru-RU" sz="3100" dirty="0">
                <a:latin typeface="Montserrat" charset="-52"/>
              </a:rPr>
            </a:br>
            <a:endParaRPr lang="ru-RU" sz="31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876548" y="541446"/>
            <a:ext cx="971195" cy="98255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0037" y="2783979"/>
            <a:ext cx="2402976" cy="20874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051" y="4089841"/>
            <a:ext cx="1678510" cy="16286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4089841"/>
            <a:ext cx="1918992" cy="162865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678" y="4350871"/>
            <a:ext cx="3585882" cy="23786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678" y="1686867"/>
            <a:ext cx="3585882" cy="2304809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9220" y="5438803"/>
            <a:ext cx="2384611" cy="20874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23396" y="1877470"/>
            <a:ext cx="5998782" cy="4824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2114">
              <a:lnSpc>
                <a:spcPts val="4080"/>
              </a:lnSpc>
            </a:pPr>
            <a:r>
              <a:rPr lang="ru-RU" sz="3200" b="1" dirty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ru-RU" sz="3200" dirty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учебных и лекционных залов, спортивные залы </a:t>
            </a:r>
            <a:endParaRPr lang="ru-RU" sz="3200" dirty="0" smtClean="0">
              <a:solidFill>
                <a:srgbClr val="141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2114">
              <a:lnSpc>
                <a:spcPts val="4080"/>
              </a:lnSpc>
            </a:pPr>
            <a:endParaRPr lang="ru-RU" sz="3200" dirty="0" smtClean="0">
              <a:solidFill>
                <a:srgbClr val="141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2114">
              <a:lnSpc>
                <a:spcPts val="3800"/>
              </a:lnSpc>
            </a:pPr>
            <a:r>
              <a:rPr lang="ru-RU" sz="3000" dirty="0" smtClean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Ресторанный </a:t>
            </a:r>
            <a:r>
              <a:rPr lang="ru-RU" sz="3000" dirty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на </a:t>
            </a:r>
            <a:r>
              <a:rPr lang="ru-RU" sz="3000" b="1" dirty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 </a:t>
            </a:r>
            <a:r>
              <a:rPr lang="ru-RU" sz="3000" dirty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мест, библиотека на</a:t>
            </a:r>
            <a:r>
              <a:rPr lang="ru-RU" sz="3000" b="1" dirty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 тыс. </a:t>
            </a:r>
            <a:r>
              <a:rPr lang="ru-RU" sz="3000" dirty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экземпляров  </a:t>
            </a:r>
          </a:p>
          <a:p>
            <a:pPr lvl="0" defTabSz="912114">
              <a:lnSpc>
                <a:spcPts val="4080"/>
              </a:lnSpc>
            </a:pPr>
            <a:endParaRPr lang="ru-RU" sz="3200" dirty="0" smtClean="0">
              <a:solidFill>
                <a:srgbClr val="141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2114">
              <a:lnSpc>
                <a:spcPts val="4080"/>
              </a:lnSpc>
            </a:pPr>
            <a:r>
              <a:rPr lang="ru-RU" sz="3200" dirty="0" smtClean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Кино-концертный </a:t>
            </a:r>
            <a:r>
              <a:rPr lang="ru-RU" sz="3200" dirty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 на </a:t>
            </a:r>
            <a:r>
              <a:rPr lang="ru-RU" sz="3200" b="1" dirty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1500 </a:t>
            </a:r>
            <a:r>
              <a:rPr lang="ru-RU" sz="3200" dirty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28" y="2135516"/>
            <a:ext cx="515806" cy="51683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89" y="3802001"/>
            <a:ext cx="515806" cy="51683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0" y="5727317"/>
            <a:ext cx="515806" cy="516839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11499136" y="6199242"/>
            <a:ext cx="622167" cy="5737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46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72009" y="757382"/>
            <a:ext cx="8407851" cy="766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2010" y="757383"/>
            <a:ext cx="8515426" cy="712830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Университет </a:t>
            </a:r>
            <a:r>
              <a:rPr lang="ru-RU" sz="2400" dirty="0"/>
              <a:t>- самая крупная площадка событийного туризма в </a:t>
            </a:r>
            <a:r>
              <a:rPr lang="ru-RU" sz="2400" dirty="0" smtClean="0"/>
              <a:t>Приволжском Федеральном  округе</a:t>
            </a:r>
            <a:endParaRPr lang="ru-RU" sz="2400" b="1" dirty="0"/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89" y="6081298"/>
            <a:ext cx="1901103" cy="371890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620" y="6081298"/>
            <a:ext cx="1901103" cy="371890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10876548" y="541446"/>
            <a:ext cx="971195" cy="98255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567182380"/>
              </p:ext>
            </p:extLst>
          </p:nvPr>
        </p:nvGraphicFramePr>
        <p:xfrm>
          <a:off x="382493" y="1705382"/>
          <a:ext cx="10650072" cy="3978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996517" y="1976829"/>
            <a:ext cx="29404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300 000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4 500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направлений подготовки (СПО, бакалавриат, магистратура, аспирантура)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институтов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кафедр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регионов РФ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стран мира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1499136" y="6199242"/>
            <a:ext cx="622167" cy="5737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39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19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2413" y="1602635"/>
            <a:ext cx="2845412" cy="181092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17;p8"/>
          <p:cNvSpPr txBox="1"/>
          <p:nvPr/>
        </p:nvSpPr>
        <p:spPr>
          <a:xfrm>
            <a:off x="13718" y="1140968"/>
            <a:ext cx="2974107" cy="447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660" rIns="0" bIns="0" anchor="t" anchorCtr="0">
            <a:spAutoFit/>
          </a:bodyPr>
          <a:lstStyle/>
          <a:p>
            <a:pPr marL="2358" algn="ctr" defTabSz="667235">
              <a:spcBef>
                <a:spcPts val="85"/>
              </a:spcBef>
            </a:pPr>
            <a:r>
              <a:rPr lang="ru-RU" sz="891" b="1" kern="0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tserrat-bold"/>
                <a:ea typeface="Merriweather"/>
                <a:cs typeface="Merriweather"/>
                <a:sym typeface="Merriweather"/>
              </a:rPr>
              <a:t>КАЗАНСКАЯ АКАДЕМИЯ ТЕННИСА</a:t>
            </a:r>
          </a:p>
          <a:p>
            <a:pPr marL="2358" algn="ctr" defTabSz="339562">
              <a:spcBef>
                <a:spcPts val="85"/>
              </a:spcBef>
            </a:pPr>
            <a:r>
              <a:rPr lang="ru-RU" sz="891" dirty="0">
                <a:solidFill>
                  <a:prstClr val="black"/>
                </a:solidFill>
                <a:latin typeface="montserrat-bold"/>
                <a:ea typeface="Merriweather"/>
                <a:cs typeface="Merriweather"/>
                <a:sym typeface="Merriweather"/>
              </a:rPr>
              <a:t>крупнейший современный теннисный комплекс в России</a:t>
            </a:r>
            <a:endParaRPr sz="891" b="1" kern="0" dirty="0">
              <a:solidFill>
                <a:srgbClr val="000000"/>
              </a:solidFill>
              <a:latin typeface="montserrat-bold"/>
              <a:ea typeface="Merriweather"/>
              <a:cs typeface="Merriweather"/>
              <a:sym typeface="Merriweather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287" y="1602635"/>
            <a:ext cx="2957667" cy="1810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156;p12"/>
          <p:cNvSpPr txBox="1"/>
          <p:nvPr/>
        </p:nvSpPr>
        <p:spPr>
          <a:xfrm>
            <a:off x="3347865" y="1131816"/>
            <a:ext cx="2808312" cy="422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578" rIns="0" bIns="0" anchor="t" anchorCtr="0">
            <a:spAutoFit/>
          </a:bodyPr>
          <a:lstStyle/>
          <a:p>
            <a:pPr algn="ctr" defTabSz="339562"/>
            <a:r>
              <a:rPr lang="ru-RU" sz="891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tserrat-bold"/>
                <a:ea typeface="Merriweather"/>
                <a:cs typeface="Merriweather"/>
                <a:sym typeface="Merriweather"/>
              </a:rPr>
              <a:t>ЦЕНТР БАДМИНТОНА</a:t>
            </a:r>
            <a:endParaRPr lang="ru-RU" sz="891" b="1" dirty="0">
              <a:solidFill>
                <a:schemeClr val="accent1"/>
              </a:solidFill>
              <a:latin typeface="montserrat-bold"/>
              <a:ea typeface="Merriweather"/>
              <a:cs typeface="Merriweather"/>
              <a:sym typeface="Merriweather"/>
            </a:endParaRPr>
          </a:p>
          <a:p>
            <a:pPr marL="9283" algn="ctr" defTabSz="339562">
              <a:spcBef>
                <a:spcPts val="30"/>
              </a:spcBef>
            </a:pPr>
            <a:r>
              <a:rPr lang="ru-RU" sz="891" dirty="0">
                <a:solidFill>
                  <a:prstClr val="black"/>
                </a:solidFill>
                <a:latin typeface="montserrat-bold"/>
                <a:ea typeface="Merriweather"/>
                <a:cs typeface="Merriweather"/>
              </a:rPr>
              <a:t>базируется Федерация бадминтона Республики Татарстан</a:t>
            </a:r>
            <a:endParaRPr lang="ru-RU" sz="891" dirty="0">
              <a:solidFill>
                <a:prstClr val="black"/>
              </a:solidFill>
              <a:latin typeface="montserrat-bold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685" y="1614443"/>
            <a:ext cx="2976364" cy="1821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Google Shape;117;p8"/>
          <p:cNvSpPr txBox="1"/>
          <p:nvPr/>
        </p:nvSpPr>
        <p:spPr>
          <a:xfrm>
            <a:off x="6554356" y="1114301"/>
            <a:ext cx="2448272" cy="329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660" rIns="0" bIns="0" anchor="t" anchorCtr="0">
            <a:spAutoFit/>
          </a:bodyPr>
          <a:lstStyle/>
          <a:p>
            <a:pPr marL="8254" indent="-8254" algn="ctr" defTabSz="339562"/>
            <a:r>
              <a:rPr lang="ru-RU" sz="891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T Hoves"/>
                <a:ea typeface="Merriweather"/>
                <a:cs typeface="Merriweather"/>
                <a:sym typeface="Merriweather"/>
              </a:rPr>
              <a:t>БАССЕЙН«БУРЕВЕСТНИК»</a:t>
            </a:r>
          </a:p>
          <a:p>
            <a:pPr marL="8254" marR="3772" indent="-8254" algn="ctr" defTabSz="339562">
              <a:lnSpc>
                <a:spcPct val="122641"/>
              </a:lnSpc>
              <a:spcBef>
                <a:spcPts val="74"/>
              </a:spcBef>
            </a:pPr>
            <a:r>
              <a:rPr lang="ru-RU" sz="891" dirty="0">
                <a:solidFill>
                  <a:prstClr val="black"/>
                </a:solidFill>
                <a:latin typeface="TT Hoves"/>
                <a:ea typeface="Merriweather"/>
                <a:cs typeface="Merriweather"/>
                <a:sym typeface="Merriweather"/>
              </a:rPr>
              <a:t>тренировочные площадки</a:t>
            </a:r>
          </a:p>
        </p:txBody>
      </p:sp>
      <p:pic>
        <p:nvPicPr>
          <p:cNvPr id="9" name="Google Shape;135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506" y="3904604"/>
            <a:ext cx="2952327" cy="198015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56;p12"/>
          <p:cNvSpPr txBox="1"/>
          <p:nvPr/>
        </p:nvSpPr>
        <p:spPr>
          <a:xfrm>
            <a:off x="122463" y="3499418"/>
            <a:ext cx="2865361" cy="298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578" rIns="0" bIns="0" anchor="t" anchorCtr="0">
            <a:spAutoFit/>
          </a:bodyPr>
          <a:lstStyle/>
          <a:p>
            <a:pPr algn="ctr" defTabSz="339562"/>
            <a:r>
              <a:rPr lang="ru-RU" sz="891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T Hoves"/>
                <a:ea typeface="Merriweather"/>
                <a:cs typeface="Merriweather"/>
                <a:sym typeface="Merriweather"/>
              </a:rPr>
              <a:t>ДВОРЕЦ ВОДНЫХ ВИДОВ СПОРТА</a:t>
            </a:r>
            <a:endParaRPr lang="ru-RU" sz="891" b="1" dirty="0">
              <a:solidFill>
                <a:schemeClr val="accent1"/>
              </a:solidFill>
              <a:latin typeface="TT Hoves"/>
              <a:ea typeface="Merriweather"/>
              <a:cs typeface="Merriweather"/>
              <a:sym typeface="Merriweather"/>
            </a:endParaRPr>
          </a:p>
          <a:p>
            <a:pPr marL="9283" algn="ctr" defTabSz="339562">
              <a:spcBef>
                <a:spcPts val="93"/>
              </a:spcBef>
            </a:pPr>
            <a:r>
              <a:rPr lang="ru-RU" sz="891" dirty="0">
                <a:solidFill>
                  <a:prstClr val="black"/>
                </a:solidFill>
                <a:latin typeface="TT Hoves"/>
                <a:ea typeface="Merriweather"/>
                <a:cs typeface="Merriweather"/>
                <a:sym typeface="Merriweather"/>
              </a:rPr>
              <a:t> лучший бассейн в России</a:t>
            </a:r>
          </a:p>
        </p:txBody>
      </p:sp>
      <p:pic>
        <p:nvPicPr>
          <p:cNvPr id="12" name="Google Shape;155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9852" y="3919242"/>
            <a:ext cx="2868102" cy="196551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17;p8"/>
          <p:cNvSpPr txBox="1"/>
          <p:nvPr/>
        </p:nvSpPr>
        <p:spPr>
          <a:xfrm>
            <a:off x="3437873" y="3436232"/>
            <a:ext cx="2520279" cy="422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660" rIns="0" bIns="0" anchor="t" anchorCtr="0">
            <a:spAutoFit/>
          </a:bodyPr>
          <a:lstStyle/>
          <a:p>
            <a:pPr algn="ctr" defTabSz="339562"/>
            <a:r>
              <a:rPr lang="ru-RU" sz="891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T Hoves"/>
                <a:ea typeface="Merriweather"/>
                <a:cs typeface="Merriweather"/>
                <a:sym typeface="Merriweather"/>
              </a:rPr>
              <a:t>ЦЕНТР ГИМНАСТИКИ</a:t>
            </a:r>
            <a:r>
              <a:rPr lang="ru-RU" sz="891" b="1" dirty="0">
                <a:ln w="1905"/>
                <a:solidFill>
                  <a:srgbClr val="8E57B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T Hoves"/>
                <a:ea typeface="Merriweather"/>
                <a:cs typeface="Merriweather"/>
                <a:sym typeface="Merriweather"/>
              </a:rPr>
              <a:t> </a:t>
            </a:r>
            <a:endParaRPr lang="ru-RU" sz="891" b="1" dirty="0">
              <a:solidFill>
                <a:srgbClr val="8E57BD"/>
              </a:solidFill>
              <a:latin typeface="TT Hoves"/>
              <a:ea typeface="Merriweather"/>
              <a:cs typeface="Merriweather"/>
              <a:sym typeface="Merriweather"/>
            </a:endParaRPr>
          </a:p>
          <a:p>
            <a:pPr marL="9283" algn="ctr" defTabSz="339562">
              <a:spcBef>
                <a:spcPts val="30"/>
              </a:spcBef>
            </a:pPr>
            <a:r>
              <a:rPr lang="ru-RU" sz="891" dirty="0">
                <a:solidFill>
                  <a:prstClr val="black"/>
                </a:solidFill>
                <a:latin typeface="TT Hoves"/>
                <a:ea typeface="Merriweather"/>
                <a:cs typeface="Merriweather"/>
                <a:sym typeface="Merriweather"/>
              </a:rPr>
              <a:t>одна из крупнейших гимнастических арен России</a:t>
            </a:r>
          </a:p>
        </p:txBody>
      </p:sp>
      <p:pic>
        <p:nvPicPr>
          <p:cNvPr id="14" name="Picture 2" descr="https://www.sportacadem.ru/images/obekty/zilan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685" y="3914404"/>
            <a:ext cx="2957667" cy="197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156;p12"/>
          <p:cNvSpPr txBox="1"/>
          <p:nvPr/>
        </p:nvSpPr>
        <p:spPr>
          <a:xfrm>
            <a:off x="6156176" y="3448577"/>
            <a:ext cx="2950405" cy="426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578" rIns="0" bIns="0" anchor="t" anchorCtr="0">
            <a:spAutoFit/>
          </a:bodyPr>
          <a:lstStyle/>
          <a:p>
            <a:pPr marL="9283" marR="3772" indent="284967" algn="ctr" defTabSz="339562">
              <a:lnSpc>
                <a:spcPct val="101299"/>
              </a:lnSpc>
              <a:buClr>
                <a:srgbClr val="000000"/>
              </a:buClr>
            </a:pPr>
            <a:r>
              <a:rPr lang="ru-RU" sz="891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T Hoves"/>
                <a:ea typeface="Merriweather"/>
                <a:cs typeface="Merriweather"/>
                <a:sym typeface="Merriweather"/>
              </a:rPr>
              <a:t>ЛЕДОВАЯ АРЕНА «ЗИЛАНТ»</a:t>
            </a:r>
          </a:p>
          <a:p>
            <a:pPr marL="9283" marR="3772" indent="284967" algn="ctr" defTabSz="339562">
              <a:lnSpc>
                <a:spcPct val="101299"/>
              </a:lnSpc>
              <a:spcBef>
                <a:spcPts val="37"/>
              </a:spcBef>
              <a:buClr>
                <a:srgbClr val="000000"/>
              </a:buClr>
            </a:pPr>
            <a:r>
              <a:rPr lang="ru-RU" sz="891" dirty="0">
                <a:solidFill>
                  <a:prstClr val="black"/>
                </a:solidFill>
                <a:latin typeface="TT Hoves"/>
                <a:ea typeface="Merriweather"/>
                <a:cs typeface="Merriweather"/>
                <a:sym typeface="Merriweather"/>
              </a:rPr>
              <a:t>домашняя арена любительских команд Федерации хоккея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814" y="1602635"/>
            <a:ext cx="2465127" cy="1805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9400807" y="1083868"/>
            <a:ext cx="2441362" cy="503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9" algn="ctr" defTabSz="339562"/>
            <a:r>
              <a:rPr lang="ru-RU" sz="891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T Hoves"/>
                <a:ea typeface="Merriweather"/>
                <a:cs typeface="Merriweather"/>
                <a:sym typeface="Merriweather"/>
              </a:rPr>
              <a:t>ЦЕНТР ГРЕБНЫХ ВИДОВ СПОРТА</a:t>
            </a:r>
            <a:endParaRPr lang="ru-RU" sz="891" dirty="0">
              <a:solidFill>
                <a:schemeClr val="accent1"/>
              </a:solidFill>
              <a:latin typeface="TT Hoves"/>
              <a:ea typeface="Merriweather"/>
              <a:cs typeface="Merriweather"/>
              <a:sym typeface="Merriweather"/>
            </a:endParaRPr>
          </a:p>
          <a:p>
            <a:pPr marL="9283" algn="ctr" defTabSz="339562">
              <a:spcBef>
                <a:spcPts val="30"/>
              </a:spcBef>
            </a:pPr>
            <a:r>
              <a:rPr lang="ru-RU" sz="891" dirty="0">
                <a:solidFill>
                  <a:prstClr val="black"/>
                </a:solidFill>
                <a:latin typeface="TT Hoves"/>
                <a:ea typeface="Merriweather"/>
                <a:cs typeface="Merriweather"/>
              </a:rPr>
              <a:t>Федеральный спортивно-тренировочный центр</a:t>
            </a:r>
            <a:endParaRPr lang="ru-RU" sz="891" dirty="0">
              <a:solidFill>
                <a:prstClr val="black"/>
              </a:solidFill>
              <a:latin typeface="TT Hoves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9" name="Picture 2" descr="https://avatars.mds.yandex.net/get-altay/374295/2a0000015b172dbe7ded864e1aa0c0a47ba8/XXL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"/>
          <a:stretch/>
        </p:blipFill>
        <p:spPr bwMode="auto">
          <a:xfrm>
            <a:off x="9491814" y="3919244"/>
            <a:ext cx="2465127" cy="196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710375" y="3424592"/>
            <a:ext cx="2246566" cy="389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39562"/>
            <a:r>
              <a:rPr lang="ru-RU" sz="89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ГОСТИНИЦА «РЕГАТА»</a:t>
            </a:r>
          </a:p>
          <a:p>
            <a:pPr algn="ctr" defTabSz="339562"/>
            <a:r>
              <a:rPr lang="ru-RU" sz="1040" dirty="0" smtClean="0">
                <a:latin typeface="Montserrat" charset="-52"/>
                <a:ea typeface="Arial Unicode MS" pitchFamily="34" charset="-128"/>
                <a:cs typeface="Arial Unicode MS" pitchFamily="34" charset="-128"/>
              </a:rPr>
              <a:t>94 </a:t>
            </a:r>
            <a:r>
              <a:rPr lang="ru-RU" sz="1040" dirty="0">
                <a:latin typeface="Montserrat" charset="-52"/>
                <a:ea typeface="Arial Unicode MS" pitchFamily="34" charset="-128"/>
                <a:cs typeface="Arial Unicode MS" pitchFamily="34" charset="-128"/>
              </a:rPr>
              <a:t>номера на 200 человек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590" y="41835"/>
            <a:ext cx="9178762" cy="93554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106" y="323660"/>
            <a:ext cx="1901103" cy="371890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1499136" y="6199242"/>
            <a:ext cx="622167" cy="5737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49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83728" y="765943"/>
            <a:ext cx="8359453" cy="766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0376" y="858418"/>
            <a:ext cx="8128000" cy="541760"/>
          </a:xfrm>
        </p:spPr>
        <p:txBody>
          <a:bodyPr>
            <a:normAutofit fontScale="90000"/>
          </a:bodyPr>
          <a:lstStyle/>
          <a:p>
            <a:pPr lvl="0" defTabSz="457200"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ru-RU" alt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7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Обучение через опыт: дуальная модель обучения</a:t>
            </a:r>
            <a:r>
              <a:rPr lang="ru-RU" altLang="ru-RU" sz="2200" dirty="0">
                <a:solidFill>
                  <a:prstClr val="white"/>
                </a:solidFill>
                <a:latin typeface="montserrat-bold"/>
                <a:ea typeface="+mn-ea"/>
                <a:cs typeface="+mn-cs"/>
              </a:rPr>
              <a:t/>
            </a:r>
            <a:br>
              <a:rPr lang="ru-RU" altLang="ru-RU" sz="2200" dirty="0">
                <a:solidFill>
                  <a:prstClr val="white"/>
                </a:solidFill>
                <a:latin typeface="montserrat-bold"/>
                <a:ea typeface="+mn-ea"/>
                <a:cs typeface="+mn-cs"/>
              </a:rPr>
            </a:b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876548" y="541446"/>
            <a:ext cx="971195" cy="98255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5" name="Группа 94"/>
          <p:cNvGrpSpPr/>
          <p:nvPr/>
        </p:nvGrpSpPr>
        <p:grpSpPr>
          <a:xfrm>
            <a:off x="480326" y="1625036"/>
            <a:ext cx="10770178" cy="5112063"/>
            <a:chOff x="276194" y="816931"/>
            <a:chExt cx="10770178" cy="5112063"/>
          </a:xfrm>
          <a:solidFill>
            <a:srgbClr val="FFC000"/>
          </a:solidFill>
        </p:grpSpPr>
        <p:grpSp>
          <p:nvGrpSpPr>
            <p:cNvPr id="96" name="Группа 95"/>
            <p:cNvGrpSpPr/>
            <p:nvPr/>
          </p:nvGrpSpPr>
          <p:grpSpPr>
            <a:xfrm>
              <a:off x="8371488" y="3741997"/>
              <a:ext cx="2674884" cy="619327"/>
              <a:chOff x="8371488" y="3741997"/>
              <a:chExt cx="2674884" cy="619327"/>
            </a:xfrm>
            <a:grpFill/>
          </p:grpSpPr>
          <p:sp>
            <p:nvSpPr>
              <p:cNvPr id="118" name="Прямоугольник 117"/>
              <p:cNvSpPr/>
              <p:nvPr/>
            </p:nvSpPr>
            <p:spPr>
              <a:xfrm>
                <a:off x="8371488" y="3741997"/>
                <a:ext cx="2674884" cy="619327"/>
              </a:xfrm>
              <a:prstGeom prst="rect">
                <a:avLst/>
              </a:prstGeom>
              <a:grpFill/>
              <a:ln w="12700" cap="flat" cmpd="sng" algn="ctr">
                <a:solidFill>
                  <a:srgbClr val="ED7D31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8376146" y="3846067"/>
                <a:ext cx="2543504" cy="33855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ОБУЧАЮЩИЙСЯ</a:t>
                </a:r>
              </a:p>
            </p:txBody>
          </p:sp>
        </p:grpSp>
        <p:grpSp>
          <p:nvGrpSpPr>
            <p:cNvPr id="97" name="Группа 96"/>
            <p:cNvGrpSpPr/>
            <p:nvPr/>
          </p:nvGrpSpPr>
          <p:grpSpPr>
            <a:xfrm>
              <a:off x="2517225" y="816931"/>
              <a:ext cx="6421824" cy="876880"/>
              <a:chOff x="2517225" y="816931"/>
              <a:chExt cx="6421824" cy="876880"/>
            </a:xfrm>
            <a:grpFill/>
          </p:grpSpPr>
          <p:sp>
            <p:nvSpPr>
              <p:cNvPr id="116" name="Прямоугольник 115"/>
              <p:cNvSpPr/>
              <p:nvPr/>
            </p:nvSpPr>
            <p:spPr>
              <a:xfrm>
                <a:off x="2517225" y="816931"/>
                <a:ext cx="6421824" cy="876880"/>
              </a:xfrm>
              <a:prstGeom prst="rect">
                <a:avLst/>
              </a:prstGeom>
              <a:grpFill/>
              <a:ln w="12700" cap="flat" cmpd="sng" algn="ctr">
                <a:solidFill>
                  <a:srgbClr val="ED7D31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3041093" y="932205"/>
                <a:ext cx="5002304" cy="64633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ФАКТОРЫ ВНЕШНЕЙ СРЕДЫ (организации-работодатели / партнёры)</a:t>
                </a:r>
              </a:p>
            </p:txBody>
          </p:sp>
        </p:grpSp>
        <p:grpSp>
          <p:nvGrpSpPr>
            <p:cNvPr id="98" name="Группа 97"/>
            <p:cNvGrpSpPr/>
            <p:nvPr/>
          </p:nvGrpSpPr>
          <p:grpSpPr>
            <a:xfrm>
              <a:off x="2517225" y="2249214"/>
              <a:ext cx="6421824" cy="876880"/>
              <a:chOff x="2517225" y="2249214"/>
              <a:chExt cx="6421824" cy="876880"/>
            </a:xfrm>
            <a:grpFill/>
          </p:grpSpPr>
          <p:sp>
            <p:nvSpPr>
              <p:cNvPr id="114" name="Прямоугольник 113"/>
              <p:cNvSpPr/>
              <p:nvPr/>
            </p:nvSpPr>
            <p:spPr>
              <a:xfrm>
                <a:off x="2517225" y="2249214"/>
                <a:ext cx="6421824" cy="876880"/>
              </a:xfrm>
              <a:prstGeom prst="rect">
                <a:avLst/>
              </a:prstGeom>
              <a:grpFill/>
              <a:ln w="12700" cap="flat" cmpd="sng" algn="ctr">
                <a:solidFill>
                  <a:srgbClr val="ED7D31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2690647" y="2349160"/>
                <a:ext cx="5507421" cy="64633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ФАКТОРЫ ВНУТРЕННЕЙ  СРЕДЫ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(материально-техническая база, кадровый состав)</a:t>
                </a:r>
              </a:p>
            </p:txBody>
          </p:sp>
        </p:grpSp>
        <p:sp>
          <p:nvSpPr>
            <p:cNvPr id="99" name="Стрелка вниз 98"/>
            <p:cNvSpPr/>
            <p:nvPr/>
          </p:nvSpPr>
          <p:spPr>
            <a:xfrm>
              <a:off x="5520558" y="3126094"/>
              <a:ext cx="388883" cy="573547"/>
            </a:xfrm>
            <a:prstGeom prst="downArrow">
              <a:avLst/>
            </a:prstGeom>
            <a:grpFill/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Стрелка вниз 99"/>
            <p:cNvSpPr/>
            <p:nvPr/>
          </p:nvSpPr>
          <p:spPr>
            <a:xfrm>
              <a:off x="5520559" y="1693811"/>
              <a:ext cx="388883" cy="555403"/>
            </a:xfrm>
            <a:prstGeom prst="downArrow">
              <a:avLst/>
            </a:prstGeom>
            <a:grpFill/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1" name="Группа 100"/>
            <p:cNvGrpSpPr/>
            <p:nvPr/>
          </p:nvGrpSpPr>
          <p:grpSpPr>
            <a:xfrm>
              <a:off x="3991303" y="3699641"/>
              <a:ext cx="3365937" cy="765461"/>
              <a:chOff x="3991303" y="3699641"/>
              <a:chExt cx="3365937" cy="765461"/>
            </a:xfrm>
            <a:grpFill/>
          </p:grpSpPr>
          <p:sp>
            <p:nvSpPr>
              <p:cNvPr id="112" name="Прямоугольник 111"/>
              <p:cNvSpPr/>
              <p:nvPr/>
            </p:nvSpPr>
            <p:spPr>
              <a:xfrm>
                <a:off x="3991303" y="3699641"/>
                <a:ext cx="3365937" cy="765461"/>
              </a:xfrm>
              <a:prstGeom prst="rect">
                <a:avLst/>
              </a:prstGeom>
              <a:grpFill/>
              <a:ln w="12700" cap="flat" cmpd="sng" algn="ctr">
                <a:solidFill>
                  <a:srgbClr val="ED7D31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4051115" y="3759205"/>
                <a:ext cx="3227294" cy="64633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Формы взаимодействия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Функции наставничества</a:t>
                </a:r>
              </a:p>
            </p:txBody>
          </p:sp>
        </p:grpSp>
        <p:grpSp>
          <p:nvGrpSpPr>
            <p:cNvPr id="102" name="Группа 101"/>
            <p:cNvGrpSpPr/>
            <p:nvPr/>
          </p:nvGrpSpPr>
          <p:grpSpPr>
            <a:xfrm>
              <a:off x="2517224" y="5075971"/>
              <a:ext cx="6421825" cy="853023"/>
              <a:chOff x="2517224" y="5075971"/>
              <a:chExt cx="6421825" cy="853023"/>
            </a:xfrm>
            <a:grpFill/>
          </p:grpSpPr>
          <p:sp>
            <p:nvSpPr>
              <p:cNvPr id="110" name="Прямоугольник 109"/>
              <p:cNvSpPr/>
              <p:nvPr/>
            </p:nvSpPr>
            <p:spPr>
              <a:xfrm>
                <a:off x="2517224" y="5075971"/>
                <a:ext cx="6421825" cy="853023"/>
              </a:xfrm>
              <a:prstGeom prst="rect">
                <a:avLst/>
              </a:prstGeom>
              <a:grpFill/>
              <a:ln w="12700" cap="flat" cmpd="sng" algn="ctr">
                <a:solidFill>
                  <a:srgbClr val="ED7D31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2827286" y="5179315"/>
                <a:ext cx="5854263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ПОКАЗАТЕЛИ ЭФФЕКТИВНОСТИ НАСТАВНИЧЕСТВА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(качество образования, трудоустройство студентов)</a:t>
                </a:r>
              </a:p>
            </p:txBody>
          </p:sp>
        </p:grpSp>
        <p:sp>
          <p:nvSpPr>
            <p:cNvPr id="103" name="Двойная стрелка влево/вправо 102"/>
            <p:cNvSpPr/>
            <p:nvPr/>
          </p:nvSpPr>
          <p:spPr>
            <a:xfrm>
              <a:off x="7346728" y="3896828"/>
              <a:ext cx="1024759" cy="309664"/>
            </a:xfrm>
            <a:prstGeom prst="leftRightArrow">
              <a:avLst/>
            </a:prstGeom>
            <a:grpFill/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Двойная стрелка влево/вправо 103"/>
            <p:cNvSpPr/>
            <p:nvPr/>
          </p:nvSpPr>
          <p:spPr>
            <a:xfrm>
              <a:off x="2953407" y="3905735"/>
              <a:ext cx="1037896" cy="309664"/>
            </a:xfrm>
            <a:prstGeom prst="leftRightArrow">
              <a:avLst/>
            </a:prstGeom>
            <a:grpFill/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Двойная стрелка влево/вправо 104"/>
            <p:cNvSpPr/>
            <p:nvPr/>
          </p:nvSpPr>
          <p:spPr>
            <a:xfrm rot="2253690">
              <a:off x="931264" y="4812032"/>
              <a:ext cx="1722691" cy="309664"/>
            </a:xfrm>
            <a:prstGeom prst="leftRightArrow">
              <a:avLst/>
            </a:prstGeom>
            <a:grpFill/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Двойная стрелка влево/вправо 105"/>
            <p:cNvSpPr/>
            <p:nvPr/>
          </p:nvSpPr>
          <p:spPr>
            <a:xfrm rot="19361332">
              <a:off x="8825176" y="4831284"/>
              <a:ext cx="1662709" cy="324353"/>
            </a:xfrm>
            <a:prstGeom prst="leftRightArrow">
              <a:avLst/>
            </a:prstGeom>
            <a:grpFill/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7" name="Группа 106"/>
            <p:cNvGrpSpPr/>
            <p:nvPr/>
          </p:nvGrpSpPr>
          <p:grpSpPr>
            <a:xfrm>
              <a:off x="276194" y="3750903"/>
              <a:ext cx="2674884" cy="619327"/>
              <a:chOff x="8371488" y="3741997"/>
              <a:chExt cx="2674884" cy="619327"/>
            </a:xfrm>
            <a:grpFill/>
          </p:grpSpPr>
          <p:sp>
            <p:nvSpPr>
              <p:cNvPr id="108" name="Прямоугольник 107"/>
              <p:cNvSpPr/>
              <p:nvPr/>
            </p:nvSpPr>
            <p:spPr>
              <a:xfrm>
                <a:off x="8371488" y="3741997"/>
                <a:ext cx="2674884" cy="619327"/>
              </a:xfrm>
              <a:prstGeom prst="rect">
                <a:avLst/>
              </a:prstGeom>
              <a:grpFill/>
              <a:ln w="12700" cap="flat" cmpd="sng" algn="ctr">
                <a:solidFill>
                  <a:srgbClr val="ED7D31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8423068" y="3846067"/>
                <a:ext cx="2565821" cy="32316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5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ПЕДАГОГ-НАСТАВНИК</a:t>
                </a:r>
              </a:p>
            </p:txBody>
          </p:sp>
        </p:grpSp>
      </p:grpSp>
      <p:sp>
        <p:nvSpPr>
          <p:cNvPr id="121" name="Прямоугольник 120"/>
          <p:cNvSpPr/>
          <p:nvPr/>
        </p:nvSpPr>
        <p:spPr>
          <a:xfrm>
            <a:off x="11499136" y="6199242"/>
            <a:ext cx="622167" cy="5737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87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 47"/>
          <p:cNvSpPr/>
          <p:nvPr/>
        </p:nvSpPr>
        <p:spPr>
          <a:xfrm>
            <a:off x="358326" y="1634487"/>
            <a:ext cx="10518221" cy="7429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Дуальное обучение </a:t>
            </a:r>
            <a:r>
              <a:rPr lang="ru-RU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0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система образования, сочетающая теоретическую подготовку в учебном заведении с практическим обучением на рабочем месте.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66618" y="757382"/>
            <a:ext cx="8450534" cy="766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9048" y="538583"/>
            <a:ext cx="10515600" cy="1251239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404040"/>
                </a:solidFill>
                <a:latin typeface="DeepSeek-CJK-patch"/>
              </a:rPr>
              <a:t>Преимущества дуального обучения</a:t>
            </a:r>
            <a:endParaRPr lang="ru-RU" sz="3000" b="1" dirty="0"/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09" y="385492"/>
            <a:ext cx="1901103" cy="371890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10876548" y="541446"/>
            <a:ext cx="971195" cy="98255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58327" y="2523709"/>
            <a:ext cx="4478994" cy="396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320"/>
              </a:lnSpc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320"/>
              </a:lnSpc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320"/>
              </a:lnSpc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 Практическая ориентированность</a:t>
            </a:r>
          </a:p>
          <a:p>
            <a:pPr>
              <a:lnSpc>
                <a:spcPts val="132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Обучающиеся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сразу применяют знания на рабочем месте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320"/>
              </a:lnSpc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Формируются реальные профессиональные навыки, востребованные на рынке труда.</a:t>
            </a:r>
          </a:p>
          <a:p>
            <a:pPr>
              <a:lnSpc>
                <a:spcPts val="1320"/>
              </a:lnSpc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320"/>
              </a:lnSpc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2. Трудоустройство после обучения</a:t>
            </a:r>
          </a:p>
          <a:p>
            <a:pPr>
              <a:lnSpc>
                <a:spcPts val="1320"/>
              </a:lnSpc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Компании, участвующие в программе, часто берут студентов на работу после выпуска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320"/>
              </a:lnSpc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Уменьшается период адаптации на новом месте.</a:t>
            </a:r>
          </a:p>
          <a:p>
            <a:pPr>
              <a:lnSpc>
                <a:spcPts val="1320"/>
              </a:lnSpc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320"/>
              </a:lnSpc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3. Финансовая выгода для студентов</a:t>
            </a:r>
          </a:p>
          <a:p>
            <a:pPr>
              <a:lnSpc>
                <a:spcPts val="1320"/>
              </a:lnSpc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Многие программы дуального обучения включают стипендию или зарплату за практику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320"/>
              </a:lnSpc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Снижаются затраты на дальнейший поиск работы.</a:t>
            </a:r>
          </a:p>
          <a:p>
            <a:pPr>
              <a:lnSpc>
                <a:spcPts val="1320"/>
              </a:lnSpc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320"/>
              </a:lnSpc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4. Качественная подготовка кадров</a:t>
            </a:r>
          </a:p>
          <a:p>
            <a:pPr>
              <a:lnSpc>
                <a:spcPts val="1320"/>
              </a:lnSpc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Обучение строится под запросы конкретных предприятий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320"/>
              </a:lnSpc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Выпускники более конкурентоспособны на рынке труда.</a:t>
            </a:r>
          </a:p>
          <a:p>
            <a:pPr>
              <a:lnSpc>
                <a:spcPts val="1320"/>
              </a:lnSpc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320"/>
              </a:lnSpc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26598" y="2502958"/>
            <a:ext cx="4449949" cy="29310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320"/>
              </a:lnSpc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 Гибкость и индивидуальный подход</a:t>
            </a:r>
          </a:p>
          <a:p>
            <a:pPr>
              <a:lnSpc>
                <a:spcPts val="1320"/>
              </a:lnSpc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Программы можно корректировать под потребности компании и студента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320"/>
              </a:lnSpc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Сочетание теории и практики повышает эффективность обучения.</a:t>
            </a:r>
          </a:p>
          <a:p>
            <a:pPr>
              <a:lnSpc>
                <a:spcPts val="1320"/>
              </a:lnSpc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320"/>
              </a:lnSpc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6. Развитие soft skills</a:t>
            </a:r>
          </a:p>
          <a:p>
            <a:pPr>
              <a:lnSpc>
                <a:spcPts val="132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Студенты учатся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работать в команде, общаться с коллегами и клиентами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320"/>
              </a:lnSpc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Приобретают навыки тайм-менеджмента и ответственности.</a:t>
            </a:r>
          </a:p>
          <a:p>
            <a:pPr>
              <a:lnSpc>
                <a:spcPts val="1320"/>
              </a:lnSpc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320"/>
              </a:lnSpc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7. Польза для компаний</a:t>
            </a:r>
          </a:p>
          <a:p>
            <a:pPr>
              <a:lnSpc>
                <a:spcPts val="1320"/>
              </a:lnSpc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Предприятия готовят кадры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«под себя»,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экономя на поиске и обучении новых сотрудников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320"/>
              </a:lnSpc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Снижается текучесть кадров, так как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студенты уже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адаптированы к корпоративной культуре.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6426598" y="5559555"/>
            <a:ext cx="4449949" cy="10972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</a:t>
            </a:r>
            <a:r>
              <a:rPr lang="ru-RU" sz="12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дуальном обучении – это </a:t>
            </a:r>
            <a:r>
              <a:rPr lang="ru-RU" sz="12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просто стажировка, а полноценная часть образования</a:t>
            </a:r>
            <a:r>
              <a:rPr lang="ru-RU" sz="12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Она дает </a:t>
            </a:r>
            <a:r>
              <a:rPr lang="ru-RU" sz="12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конкретные навыки, опыт и часто – работу</a:t>
            </a:r>
            <a:r>
              <a:rPr lang="ru-RU" sz="12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сразу после выпуска. Для </a:t>
            </a:r>
            <a:r>
              <a:rPr lang="ru-RU" sz="1200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- </a:t>
            </a:r>
            <a:r>
              <a:rPr lang="ru-RU" sz="12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шанс </a:t>
            </a:r>
            <a:r>
              <a:rPr lang="ru-RU" sz="12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войти в профессию без стресса</a:t>
            </a:r>
            <a:r>
              <a:rPr lang="ru-RU" sz="12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для компаний – подготовить </a:t>
            </a:r>
            <a:r>
              <a:rPr lang="ru-RU" sz="12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лояльных и квалифицированных сотрудников</a:t>
            </a:r>
            <a:r>
              <a:rPr lang="ru-RU" sz="12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0" i="0" dirty="0">
              <a:solidFill>
                <a:srgbClr val="40404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499136" y="6199242"/>
            <a:ext cx="622167" cy="5737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218" y="6486109"/>
            <a:ext cx="1901103" cy="1707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761" y="4021037"/>
            <a:ext cx="1301350" cy="11099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1284" y="2523709"/>
            <a:ext cx="1301350" cy="11206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6761" y="5532122"/>
            <a:ext cx="1286827" cy="112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47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3801034" y="3427630"/>
            <a:ext cx="847311" cy="7758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801035" y="2373745"/>
            <a:ext cx="847311" cy="7758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78436" y="757382"/>
            <a:ext cx="8509000" cy="766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03670"/>
            <a:ext cx="8879541" cy="45719"/>
          </a:xfrm>
        </p:spPr>
        <p:txBody>
          <a:bodyPr>
            <a:normAutofit fontScale="90000"/>
          </a:bodyPr>
          <a:lstStyle/>
          <a:p>
            <a:r>
              <a:rPr lang="ru-RU" sz="24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Взаимодействие </a:t>
            </a:r>
            <a:r>
              <a:rPr lang="ru-RU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педагога-наставника  и </a:t>
            </a:r>
            <a:r>
              <a:rPr lang="ru-RU" sz="24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студента на кафедре сервиса и туризма ФГБОУ ВО «Поволжский ГУФКСиТ»</a:t>
            </a:r>
            <a:endParaRPr lang="ru-RU" sz="24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07988" y="2373745"/>
            <a:ext cx="2867118" cy="1391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Формы организации взаимодействия педагога-наставника  и </a:t>
            </a:r>
            <a:r>
              <a:rPr lang="ru-RU" b="1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обучающегося</a:t>
            </a:r>
            <a:endParaRPr lang="ru-RU" b="1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1989138"/>
            <a:ext cx="1901103" cy="37189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4811059" y="2373745"/>
            <a:ext cx="6125880" cy="7758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Методическое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сопровождение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научно-              исследовательской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деятельности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обучающегося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811059" y="3429062"/>
            <a:ext cx="6125881" cy="7758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Методическое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сопровождение и координация проектной деятельности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обучающегося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876548" y="541446"/>
            <a:ext cx="971195" cy="98255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811058" y="4484379"/>
            <a:ext cx="6125881" cy="7758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Координация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сопровождение по участию в профессиональных конкурсах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обучающегося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11058" y="5539696"/>
            <a:ext cx="6125882" cy="7758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750" b="1" dirty="0">
                <a:latin typeface="Times New Roman" pitchFamily="18" charset="0"/>
                <a:cs typeface="Times New Roman" pitchFamily="18" charset="0"/>
              </a:rPr>
              <a:t>Организация и сопровождение учебных и производственных практики, профессиональных стажировок </a:t>
            </a:r>
            <a:r>
              <a:rPr lang="ru-RU" sz="1750" b="1" dirty="0" smtClean="0"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75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828" y="2503252"/>
            <a:ext cx="515806" cy="51683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993" y="3510015"/>
            <a:ext cx="515806" cy="516839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3790240" y="4484379"/>
            <a:ext cx="847311" cy="7758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801034" y="5539696"/>
            <a:ext cx="847311" cy="7758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96" y="4589609"/>
            <a:ext cx="515806" cy="51683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96" y="5669203"/>
            <a:ext cx="515806" cy="516839"/>
          </a:xfrm>
          <a:prstGeom prst="rect">
            <a:avLst/>
          </a:prstGeom>
        </p:spPr>
      </p:pic>
      <p:pic>
        <p:nvPicPr>
          <p:cNvPr id="32" name="Picture 2" descr="C:\Users\VesloguzovaMV\Pictures\Турц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3866851"/>
            <a:ext cx="1522412" cy="116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C:\Users\VesloguzovaMV\Pictures\04dc1b47-4ce7-452d-a1cf-4a06238f9fa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5129938"/>
            <a:ext cx="954647" cy="118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s://sun9-75.userapi.com/impg/tmrZ8T-P5LoLLhnK6TfSaP-jLBMkcK4wOjk9mA/XnFiDNZGwds.jpg?size=1125x1194&amp;quality=96&amp;sign=fc3c54fe935ea39d52259f82e04717b8&amp;c_uniq_tag=7fPAp9-utpn5TdOVxAWvgaTQULq1qUpq6sy6umMHhOA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" t="24352" r="18218" b="7532"/>
          <a:stretch/>
        </p:blipFill>
        <p:spPr bwMode="auto">
          <a:xfrm>
            <a:off x="2020048" y="3866850"/>
            <a:ext cx="1255058" cy="116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428" t="5113" b="6689"/>
          <a:stretch/>
        </p:blipFill>
        <p:spPr>
          <a:xfrm>
            <a:off x="1434296" y="5123285"/>
            <a:ext cx="1840810" cy="1192265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11499136" y="6199242"/>
            <a:ext cx="622167" cy="5737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98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5">
      <a:dk1>
        <a:srgbClr val="000000"/>
      </a:dk1>
      <a:lt1>
        <a:srgbClr val="FFFFFF"/>
      </a:lt1>
      <a:dk2>
        <a:srgbClr val="3F3F3F"/>
      </a:dk2>
      <a:lt2>
        <a:srgbClr val="F5F5F5"/>
      </a:lt2>
      <a:accent1>
        <a:srgbClr val="FFB803"/>
      </a:accent1>
      <a:accent2>
        <a:srgbClr val="0D6BB4"/>
      </a:accent2>
      <a:accent3>
        <a:srgbClr val="92CFFF"/>
      </a:accent3>
      <a:accent4>
        <a:srgbClr val="D9D9D9"/>
      </a:accent4>
      <a:accent5>
        <a:srgbClr val="FFC000"/>
      </a:accent5>
      <a:accent6>
        <a:srgbClr val="A5A5A5"/>
      </a:accent6>
      <a:hlink>
        <a:srgbClr val="0563C1"/>
      </a:hlink>
      <a:folHlink>
        <a:srgbClr val="AEABAB"/>
      </a:folHlink>
    </a:clrScheme>
    <a:fontScheme name="Другая 7">
      <a:majorFont>
        <a:latin typeface="TT Hoves"/>
        <a:ea typeface=""/>
        <a:cs typeface=""/>
      </a:majorFont>
      <a:minorFont>
        <a:latin typeface="TT Hoves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Тема Office">
  <a:themeElements>
    <a:clrScheme name="Другая 5">
      <a:dk1>
        <a:srgbClr val="000000"/>
      </a:dk1>
      <a:lt1>
        <a:srgbClr val="FFFFFF"/>
      </a:lt1>
      <a:dk2>
        <a:srgbClr val="3F3F3F"/>
      </a:dk2>
      <a:lt2>
        <a:srgbClr val="F5F5F5"/>
      </a:lt2>
      <a:accent1>
        <a:srgbClr val="FFB803"/>
      </a:accent1>
      <a:accent2>
        <a:srgbClr val="0D6BB4"/>
      </a:accent2>
      <a:accent3>
        <a:srgbClr val="92CFFF"/>
      </a:accent3>
      <a:accent4>
        <a:srgbClr val="D9D9D9"/>
      </a:accent4>
      <a:accent5>
        <a:srgbClr val="FFC000"/>
      </a:accent5>
      <a:accent6>
        <a:srgbClr val="A5A5A5"/>
      </a:accent6>
      <a:hlink>
        <a:srgbClr val="0563C1"/>
      </a:hlink>
      <a:folHlink>
        <a:srgbClr val="AEABAB"/>
      </a:folHlink>
    </a:clrScheme>
    <a:fontScheme name="Другая 7">
      <a:majorFont>
        <a:latin typeface="TT Hoves"/>
        <a:ea typeface=""/>
        <a:cs typeface=""/>
      </a:majorFont>
      <a:minorFont>
        <a:latin typeface="TT Hoves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1550</TotalTime>
  <Words>966</Words>
  <Application>Microsoft Office PowerPoint</Application>
  <PresentationFormat>Широкоэкранный</PresentationFormat>
  <Paragraphs>204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6" baseType="lpstr">
      <vt:lpstr>Arial Unicode MS</vt:lpstr>
      <vt:lpstr>Arial</vt:lpstr>
      <vt:lpstr>Calibri</vt:lpstr>
      <vt:lpstr>DeepSeek-CJK-patch</vt:lpstr>
      <vt:lpstr>Merriweather</vt:lpstr>
      <vt:lpstr>Montserrat</vt:lpstr>
      <vt:lpstr>montserrat-bold</vt:lpstr>
      <vt:lpstr>Times New Roman</vt:lpstr>
      <vt:lpstr>TT Hoves</vt:lpstr>
      <vt:lpstr>TT Hoves Light</vt:lpstr>
      <vt:lpstr>Тема Office</vt:lpstr>
      <vt:lpstr>3_Тема Office</vt:lpstr>
      <vt:lpstr>Презентация PowerPoint</vt:lpstr>
      <vt:lpstr>Кафедра сервиса и туризма реализует 7 аккредитованных  основных образовательных программ</vt:lpstr>
      <vt:lpstr> Обучение через опыт: трудоустройство выпускников </vt:lpstr>
      <vt:lpstr> Учебно-лабораторный корпус  ФГБОУ ВО «ПОВОЛЖСКИЙ ГУФКСиТ» </vt:lpstr>
      <vt:lpstr>Университет - самая крупная площадка событийного туризма в Приволжском Федеральном  округе</vt:lpstr>
      <vt:lpstr>Презентация PowerPoint</vt:lpstr>
      <vt:lpstr> Обучение через опыт: дуальная модель обучения </vt:lpstr>
      <vt:lpstr>Преимущества дуального обучения</vt:lpstr>
      <vt:lpstr>    Взаимодействие педагога-наставника  и студента на кафедре сервиса и туризма ФГБОУ ВО «Поволжский ГУФКСиТ»</vt:lpstr>
      <vt:lpstr>Кейсы интеграции дуального обучения на кафедре сервиса и туризма ФГБОУ ВО «Поволжский ГУФКСиТ»</vt:lpstr>
      <vt:lpstr>Презентация PowerPoint</vt:lpstr>
      <vt:lpstr>Кейсы интеграции дуального обучения на кафедре сервиса и туризма ФГБОУ ВО «Поволжский ГУФКСиТ»</vt:lpstr>
      <vt:lpstr>Кейсы интеграции дуального обучения на кафедре сервиса и туризма ФГБОУ ВО «Поволжский ГУФКСиТ»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Даниил</dc:creator>
  <cp:lastModifiedBy>Гусарова Валерия Юрьевна</cp:lastModifiedBy>
  <cp:revision>94</cp:revision>
  <dcterms:created xsi:type="dcterms:W3CDTF">2023-12-27T12:37:17Z</dcterms:created>
  <dcterms:modified xsi:type="dcterms:W3CDTF">2026-02-12T10:56:36Z</dcterms:modified>
</cp:coreProperties>
</file>