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653338" cy="10936288"/>
  <p:notesSz cx="10936288" cy="765333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2" d="100"/>
          <a:sy n="42" d="100"/>
        </p:scale>
        <p:origin x="21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195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44" userDrawn="1">
          <p15:clr>
            <a:srgbClr val="FBAE40"/>
          </p15:clr>
        </p15:guide>
        <p15:guide id="2" pos="2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5.svg"/><Relationship Id="rId21" Type="http://schemas.openxmlformats.org/officeDocument/2006/relationships/image" Target="../media/image19.svg"/><Relationship Id="rId42" Type="http://schemas.openxmlformats.org/officeDocument/2006/relationships/image" Target="../media/image40.png"/><Relationship Id="rId63" Type="http://schemas.openxmlformats.org/officeDocument/2006/relationships/image" Target="../media/image61.svg"/><Relationship Id="rId84" Type="http://schemas.openxmlformats.org/officeDocument/2006/relationships/image" Target="../media/image82.png"/><Relationship Id="rId138" Type="http://schemas.openxmlformats.org/officeDocument/2006/relationships/image" Target="../media/image136.png"/><Relationship Id="rId159" Type="http://schemas.openxmlformats.org/officeDocument/2006/relationships/image" Target="../media/image157.svg"/><Relationship Id="rId170" Type="http://schemas.openxmlformats.org/officeDocument/2006/relationships/image" Target="../media/image168.png"/><Relationship Id="rId191" Type="http://schemas.openxmlformats.org/officeDocument/2006/relationships/image" Target="../media/image189.svg"/><Relationship Id="rId205" Type="http://schemas.openxmlformats.org/officeDocument/2006/relationships/image" Target="../media/image203.svg"/><Relationship Id="rId226" Type="http://schemas.openxmlformats.org/officeDocument/2006/relationships/image" Target="../media/image224.png"/><Relationship Id="rId107" Type="http://schemas.openxmlformats.org/officeDocument/2006/relationships/image" Target="../media/image105.svg"/><Relationship Id="rId11" Type="http://schemas.openxmlformats.org/officeDocument/2006/relationships/image" Target="../media/image9.png"/><Relationship Id="rId32" Type="http://schemas.openxmlformats.org/officeDocument/2006/relationships/image" Target="../media/image30.png"/><Relationship Id="rId53" Type="http://schemas.openxmlformats.org/officeDocument/2006/relationships/image" Target="../media/image51.svg"/><Relationship Id="rId74" Type="http://schemas.openxmlformats.org/officeDocument/2006/relationships/image" Target="../media/image72.png"/><Relationship Id="rId128" Type="http://schemas.openxmlformats.org/officeDocument/2006/relationships/image" Target="../media/image126.png"/><Relationship Id="rId149" Type="http://schemas.openxmlformats.org/officeDocument/2006/relationships/image" Target="../media/image147.svg"/><Relationship Id="rId5" Type="http://schemas.openxmlformats.org/officeDocument/2006/relationships/image" Target="../media/image3.png"/><Relationship Id="rId95" Type="http://schemas.openxmlformats.org/officeDocument/2006/relationships/image" Target="../media/image93.svg"/><Relationship Id="rId160" Type="http://schemas.openxmlformats.org/officeDocument/2006/relationships/image" Target="../media/image158.png"/><Relationship Id="rId181" Type="http://schemas.openxmlformats.org/officeDocument/2006/relationships/image" Target="../media/image179.svg"/><Relationship Id="rId216" Type="http://schemas.openxmlformats.org/officeDocument/2006/relationships/image" Target="../media/image214.png"/><Relationship Id="rId22" Type="http://schemas.openxmlformats.org/officeDocument/2006/relationships/image" Target="../media/image20.png"/><Relationship Id="rId43" Type="http://schemas.openxmlformats.org/officeDocument/2006/relationships/image" Target="../media/image41.svg"/><Relationship Id="rId64" Type="http://schemas.openxmlformats.org/officeDocument/2006/relationships/image" Target="../media/image62.png"/><Relationship Id="rId118" Type="http://schemas.openxmlformats.org/officeDocument/2006/relationships/image" Target="../media/image116.png"/><Relationship Id="rId139" Type="http://schemas.openxmlformats.org/officeDocument/2006/relationships/image" Target="../media/image137.svg"/><Relationship Id="rId85" Type="http://schemas.openxmlformats.org/officeDocument/2006/relationships/image" Target="../media/image83.svg"/><Relationship Id="rId150" Type="http://schemas.openxmlformats.org/officeDocument/2006/relationships/image" Target="../media/image148.png"/><Relationship Id="rId171" Type="http://schemas.openxmlformats.org/officeDocument/2006/relationships/image" Target="../media/image169.svg"/><Relationship Id="rId192" Type="http://schemas.openxmlformats.org/officeDocument/2006/relationships/image" Target="../media/image190.png"/><Relationship Id="rId206" Type="http://schemas.openxmlformats.org/officeDocument/2006/relationships/image" Target="../media/image204.png"/><Relationship Id="rId227" Type="http://schemas.openxmlformats.org/officeDocument/2006/relationships/image" Target="../media/image225.svg"/><Relationship Id="rId12" Type="http://schemas.openxmlformats.org/officeDocument/2006/relationships/image" Target="../media/image10.png"/><Relationship Id="rId33" Type="http://schemas.openxmlformats.org/officeDocument/2006/relationships/image" Target="../media/image31.svg"/><Relationship Id="rId108" Type="http://schemas.openxmlformats.org/officeDocument/2006/relationships/image" Target="../media/image106.png"/><Relationship Id="rId129" Type="http://schemas.openxmlformats.org/officeDocument/2006/relationships/image" Target="../media/image127.svg"/><Relationship Id="rId54" Type="http://schemas.openxmlformats.org/officeDocument/2006/relationships/image" Target="../media/image52.png"/><Relationship Id="rId75" Type="http://schemas.openxmlformats.org/officeDocument/2006/relationships/image" Target="../media/image73.svg"/><Relationship Id="rId96" Type="http://schemas.openxmlformats.org/officeDocument/2006/relationships/image" Target="../media/image94.png"/><Relationship Id="rId140" Type="http://schemas.openxmlformats.org/officeDocument/2006/relationships/image" Target="../media/image138.png"/><Relationship Id="rId161" Type="http://schemas.openxmlformats.org/officeDocument/2006/relationships/image" Target="../media/image159.svg"/><Relationship Id="rId182" Type="http://schemas.openxmlformats.org/officeDocument/2006/relationships/image" Target="../media/image180.png"/><Relationship Id="rId217" Type="http://schemas.openxmlformats.org/officeDocument/2006/relationships/image" Target="../media/image215.svg"/><Relationship Id="rId6" Type="http://schemas.openxmlformats.org/officeDocument/2006/relationships/image" Target="../media/image4.svg"/><Relationship Id="rId23" Type="http://schemas.openxmlformats.org/officeDocument/2006/relationships/image" Target="../media/image21.svg"/><Relationship Id="rId119" Type="http://schemas.openxmlformats.org/officeDocument/2006/relationships/image" Target="../media/image117.svg"/><Relationship Id="rId44" Type="http://schemas.openxmlformats.org/officeDocument/2006/relationships/image" Target="../media/image42.png"/><Relationship Id="rId65" Type="http://schemas.openxmlformats.org/officeDocument/2006/relationships/image" Target="../media/image63.svg"/><Relationship Id="rId86" Type="http://schemas.openxmlformats.org/officeDocument/2006/relationships/image" Target="../media/image84.png"/><Relationship Id="rId130" Type="http://schemas.openxmlformats.org/officeDocument/2006/relationships/image" Target="../media/image128.png"/><Relationship Id="rId151" Type="http://schemas.openxmlformats.org/officeDocument/2006/relationships/image" Target="../media/image149.svg"/><Relationship Id="rId172" Type="http://schemas.openxmlformats.org/officeDocument/2006/relationships/image" Target="../media/image170.png"/><Relationship Id="rId193" Type="http://schemas.openxmlformats.org/officeDocument/2006/relationships/image" Target="../media/image191.svg"/><Relationship Id="rId207" Type="http://schemas.openxmlformats.org/officeDocument/2006/relationships/image" Target="../media/image205.svg"/><Relationship Id="rId228" Type="http://schemas.openxmlformats.org/officeDocument/2006/relationships/image" Target="../media/image226.png"/><Relationship Id="rId13" Type="http://schemas.openxmlformats.org/officeDocument/2006/relationships/image" Target="../media/image11.svg"/><Relationship Id="rId109" Type="http://schemas.openxmlformats.org/officeDocument/2006/relationships/image" Target="../media/image107.svg"/><Relationship Id="rId34" Type="http://schemas.openxmlformats.org/officeDocument/2006/relationships/image" Target="../media/image32.png"/><Relationship Id="rId55" Type="http://schemas.openxmlformats.org/officeDocument/2006/relationships/image" Target="../media/image53.svg"/><Relationship Id="rId76" Type="http://schemas.openxmlformats.org/officeDocument/2006/relationships/image" Target="../media/image74.png"/><Relationship Id="rId97" Type="http://schemas.openxmlformats.org/officeDocument/2006/relationships/image" Target="../media/image95.svg"/><Relationship Id="rId120" Type="http://schemas.openxmlformats.org/officeDocument/2006/relationships/image" Target="../media/image118.png"/><Relationship Id="rId141" Type="http://schemas.openxmlformats.org/officeDocument/2006/relationships/image" Target="../media/image139.svg"/><Relationship Id="rId7" Type="http://schemas.openxmlformats.org/officeDocument/2006/relationships/image" Target="../media/image5.png"/><Relationship Id="rId162" Type="http://schemas.openxmlformats.org/officeDocument/2006/relationships/image" Target="../media/image160.png"/><Relationship Id="rId183" Type="http://schemas.openxmlformats.org/officeDocument/2006/relationships/image" Target="../media/image181.svg"/><Relationship Id="rId218" Type="http://schemas.openxmlformats.org/officeDocument/2006/relationships/image" Target="../media/image216.png"/><Relationship Id="rId24" Type="http://schemas.openxmlformats.org/officeDocument/2006/relationships/image" Target="../media/image22.png"/><Relationship Id="rId45" Type="http://schemas.openxmlformats.org/officeDocument/2006/relationships/image" Target="../media/image43.svg"/><Relationship Id="rId66" Type="http://schemas.openxmlformats.org/officeDocument/2006/relationships/image" Target="../media/image64.png"/><Relationship Id="rId87" Type="http://schemas.openxmlformats.org/officeDocument/2006/relationships/image" Target="../media/image85.svg"/><Relationship Id="rId110" Type="http://schemas.openxmlformats.org/officeDocument/2006/relationships/image" Target="../media/image108.png"/><Relationship Id="rId131" Type="http://schemas.openxmlformats.org/officeDocument/2006/relationships/image" Target="../media/image129.svg"/><Relationship Id="rId152" Type="http://schemas.openxmlformats.org/officeDocument/2006/relationships/image" Target="../media/image150.png"/><Relationship Id="rId173" Type="http://schemas.openxmlformats.org/officeDocument/2006/relationships/image" Target="../media/image171.svg"/><Relationship Id="rId194" Type="http://schemas.openxmlformats.org/officeDocument/2006/relationships/image" Target="../media/image192.png"/><Relationship Id="rId208" Type="http://schemas.openxmlformats.org/officeDocument/2006/relationships/image" Target="../media/image206.png"/><Relationship Id="rId229" Type="http://schemas.openxmlformats.org/officeDocument/2006/relationships/image" Target="../media/image227.svg"/><Relationship Id="rId14" Type="http://schemas.openxmlformats.org/officeDocument/2006/relationships/image" Target="../media/image12.png"/><Relationship Id="rId35" Type="http://schemas.openxmlformats.org/officeDocument/2006/relationships/image" Target="../media/image33.svg"/><Relationship Id="rId56" Type="http://schemas.openxmlformats.org/officeDocument/2006/relationships/image" Target="../media/image54.png"/><Relationship Id="rId77" Type="http://schemas.openxmlformats.org/officeDocument/2006/relationships/image" Target="../media/image75.svg"/><Relationship Id="rId100" Type="http://schemas.openxmlformats.org/officeDocument/2006/relationships/image" Target="../media/image98.png"/><Relationship Id="rId8" Type="http://schemas.openxmlformats.org/officeDocument/2006/relationships/image" Target="../media/image6.svg"/><Relationship Id="rId98" Type="http://schemas.openxmlformats.org/officeDocument/2006/relationships/image" Target="../media/image96.png"/><Relationship Id="rId121" Type="http://schemas.openxmlformats.org/officeDocument/2006/relationships/image" Target="../media/image119.svg"/><Relationship Id="rId142" Type="http://schemas.openxmlformats.org/officeDocument/2006/relationships/image" Target="../media/image140.png"/><Relationship Id="rId163" Type="http://schemas.openxmlformats.org/officeDocument/2006/relationships/image" Target="../media/image161.svg"/><Relationship Id="rId184" Type="http://schemas.openxmlformats.org/officeDocument/2006/relationships/image" Target="../media/image182.png"/><Relationship Id="rId219" Type="http://schemas.openxmlformats.org/officeDocument/2006/relationships/image" Target="../media/image217.svg"/><Relationship Id="rId25" Type="http://schemas.openxmlformats.org/officeDocument/2006/relationships/image" Target="../media/image23.svg"/><Relationship Id="rId46" Type="http://schemas.openxmlformats.org/officeDocument/2006/relationships/image" Target="../media/image44.png"/><Relationship Id="rId67" Type="http://schemas.openxmlformats.org/officeDocument/2006/relationships/image" Target="../media/image65.svg"/><Relationship Id="rId116" Type="http://schemas.openxmlformats.org/officeDocument/2006/relationships/image" Target="../media/image114.png"/><Relationship Id="rId137" Type="http://schemas.openxmlformats.org/officeDocument/2006/relationships/image" Target="../media/image135.svg"/><Relationship Id="rId158" Type="http://schemas.openxmlformats.org/officeDocument/2006/relationships/image" Target="../media/image156.png"/><Relationship Id="rId20" Type="http://schemas.openxmlformats.org/officeDocument/2006/relationships/image" Target="../media/image18.png"/><Relationship Id="rId41" Type="http://schemas.openxmlformats.org/officeDocument/2006/relationships/image" Target="../media/image39.svg"/><Relationship Id="rId62" Type="http://schemas.openxmlformats.org/officeDocument/2006/relationships/image" Target="../media/image60.png"/><Relationship Id="rId83" Type="http://schemas.openxmlformats.org/officeDocument/2006/relationships/image" Target="../media/image81.svg"/><Relationship Id="rId88" Type="http://schemas.openxmlformats.org/officeDocument/2006/relationships/image" Target="../media/image86.png"/><Relationship Id="rId111" Type="http://schemas.openxmlformats.org/officeDocument/2006/relationships/image" Target="../media/image109.svg"/><Relationship Id="rId132" Type="http://schemas.openxmlformats.org/officeDocument/2006/relationships/image" Target="../media/image130.png"/><Relationship Id="rId153" Type="http://schemas.openxmlformats.org/officeDocument/2006/relationships/image" Target="../media/image151.svg"/><Relationship Id="rId174" Type="http://schemas.openxmlformats.org/officeDocument/2006/relationships/image" Target="../media/image172.png"/><Relationship Id="rId179" Type="http://schemas.openxmlformats.org/officeDocument/2006/relationships/image" Target="../media/image177.svg"/><Relationship Id="rId195" Type="http://schemas.openxmlformats.org/officeDocument/2006/relationships/image" Target="../media/image193.svg"/><Relationship Id="rId209" Type="http://schemas.openxmlformats.org/officeDocument/2006/relationships/image" Target="../media/image207.svg"/><Relationship Id="rId190" Type="http://schemas.openxmlformats.org/officeDocument/2006/relationships/image" Target="../media/image188.png"/><Relationship Id="rId204" Type="http://schemas.openxmlformats.org/officeDocument/2006/relationships/image" Target="../media/image202.png"/><Relationship Id="rId220" Type="http://schemas.openxmlformats.org/officeDocument/2006/relationships/image" Target="../media/image218.png"/><Relationship Id="rId225" Type="http://schemas.openxmlformats.org/officeDocument/2006/relationships/image" Target="../media/image223.svg"/><Relationship Id="rId15" Type="http://schemas.openxmlformats.org/officeDocument/2006/relationships/image" Target="../media/image13.svg"/><Relationship Id="rId36" Type="http://schemas.openxmlformats.org/officeDocument/2006/relationships/image" Target="../media/image34.png"/><Relationship Id="rId57" Type="http://schemas.openxmlformats.org/officeDocument/2006/relationships/image" Target="../media/image55.svg"/><Relationship Id="rId106" Type="http://schemas.openxmlformats.org/officeDocument/2006/relationships/image" Target="../media/image104.png"/><Relationship Id="rId127" Type="http://schemas.openxmlformats.org/officeDocument/2006/relationships/image" Target="../media/image125.svg"/><Relationship Id="rId10" Type="http://schemas.openxmlformats.org/officeDocument/2006/relationships/image" Target="../media/image8.svg"/><Relationship Id="rId31" Type="http://schemas.openxmlformats.org/officeDocument/2006/relationships/image" Target="../media/image29.svg"/><Relationship Id="rId52" Type="http://schemas.openxmlformats.org/officeDocument/2006/relationships/image" Target="../media/image50.png"/><Relationship Id="rId73" Type="http://schemas.openxmlformats.org/officeDocument/2006/relationships/image" Target="../media/image71.svg"/><Relationship Id="rId78" Type="http://schemas.openxmlformats.org/officeDocument/2006/relationships/image" Target="../media/image76.png"/><Relationship Id="rId94" Type="http://schemas.openxmlformats.org/officeDocument/2006/relationships/image" Target="../media/image92.png"/><Relationship Id="rId99" Type="http://schemas.openxmlformats.org/officeDocument/2006/relationships/image" Target="../media/image97.svg"/><Relationship Id="rId101" Type="http://schemas.openxmlformats.org/officeDocument/2006/relationships/image" Target="../media/image99.svg"/><Relationship Id="rId122" Type="http://schemas.openxmlformats.org/officeDocument/2006/relationships/image" Target="../media/image120.png"/><Relationship Id="rId143" Type="http://schemas.openxmlformats.org/officeDocument/2006/relationships/image" Target="../media/image141.svg"/><Relationship Id="rId148" Type="http://schemas.openxmlformats.org/officeDocument/2006/relationships/image" Target="../media/image146.png"/><Relationship Id="rId164" Type="http://schemas.openxmlformats.org/officeDocument/2006/relationships/image" Target="../media/image162.png"/><Relationship Id="rId169" Type="http://schemas.openxmlformats.org/officeDocument/2006/relationships/image" Target="../media/image167.svg"/><Relationship Id="rId185" Type="http://schemas.openxmlformats.org/officeDocument/2006/relationships/image" Target="../media/image183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80" Type="http://schemas.openxmlformats.org/officeDocument/2006/relationships/image" Target="../media/image178.png"/><Relationship Id="rId210" Type="http://schemas.openxmlformats.org/officeDocument/2006/relationships/image" Target="../media/image208.png"/><Relationship Id="rId215" Type="http://schemas.openxmlformats.org/officeDocument/2006/relationships/image" Target="../media/image213.svg"/><Relationship Id="rId26" Type="http://schemas.openxmlformats.org/officeDocument/2006/relationships/image" Target="../media/image24.png"/><Relationship Id="rId47" Type="http://schemas.openxmlformats.org/officeDocument/2006/relationships/image" Target="../media/image45.svg"/><Relationship Id="rId68" Type="http://schemas.openxmlformats.org/officeDocument/2006/relationships/image" Target="../media/image66.png"/><Relationship Id="rId89" Type="http://schemas.openxmlformats.org/officeDocument/2006/relationships/image" Target="../media/image87.svg"/><Relationship Id="rId112" Type="http://schemas.openxmlformats.org/officeDocument/2006/relationships/image" Target="../media/image110.png"/><Relationship Id="rId133" Type="http://schemas.openxmlformats.org/officeDocument/2006/relationships/image" Target="../media/image131.svg"/><Relationship Id="rId154" Type="http://schemas.openxmlformats.org/officeDocument/2006/relationships/image" Target="../media/image152.png"/><Relationship Id="rId175" Type="http://schemas.openxmlformats.org/officeDocument/2006/relationships/image" Target="../media/image173.svg"/><Relationship Id="rId196" Type="http://schemas.openxmlformats.org/officeDocument/2006/relationships/image" Target="../media/image194.png"/><Relationship Id="rId200" Type="http://schemas.openxmlformats.org/officeDocument/2006/relationships/image" Target="../media/image198.png"/><Relationship Id="rId16" Type="http://schemas.openxmlformats.org/officeDocument/2006/relationships/image" Target="../media/image14.png"/><Relationship Id="rId221" Type="http://schemas.openxmlformats.org/officeDocument/2006/relationships/image" Target="../media/image219.svg"/><Relationship Id="rId37" Type="http://schemas.openxmlformats.org/officeDocument/2006/relationships/image" Target="../media/image35.svg"/><Relationship Id="rId58" Type="http://schemas.openxmlformats.org/officeDocument/2006/relationships/image" Target="../media/image56.png"/><Relationship Id="rId79" Type="http://schemas.openxmlformats.org/officeDocument/2006/relationships/image" Target="../media/image77.svg"/><Relationship Id="rId102" Type="http://schemas.openxmlformats.org/officeDocument/2006/relationships/image" Target="../media/image100.png"/><Relationship Id="rId123" Type="http://schemas.openxmlformats.org/officeDocument/2006/relationships/image" Target="../media/image121.svg"/><Relationship Id="rId144" Type="http://schemas.openxmlformats.org/officeDocument/2006/relationships/image" Target="../media/image142.png"/><Relationship Id="rId90" Type="http://schemas.openxmlformats.org/officeDocument/2006/relationships/image" Target="../media/image88.png"/><Relationship Id="rId165" Type="http://schemas.openxmlformats.org/officeDocument/2006/relationships/image" Target="../media/image163.svg"/><Relationship Id="rId186" Type="http://schemas.openxmlformats.org/officeDocument/2006/relationships/image" Target="../media/image184.png"/><Relationship Id="rId211" Type="http://schemas.openxmlformats.org/officeDocument/2006/relationships/image" Target="../media/image209.svg"/><Relationship Id="rId27" Type="http://schemas.openxmlformats.org/officeDocument/2006/relationships/image" Target="../media/image25.svg"/><Relationship Id="rId48" Type="http://schemas.openxmlformats.org/officeDocument/2006/relationships/image" Target="../media/image46.png"/><Relationship Id="rId69" Type="http://schemas.openxmlformats.org/officeDocument/2006/relationships/image" Target="../media/image67.svg"/><Relationship Id="rId113" Type="http://schemas.openxmlformats.org/officeDocument/2006/relationships/image" Target="../media/image111.svg"/><Relationship Id="rId134" Type="http://schemas.openxmlformats.org/officeDocument/2006/relationships/image" Target="../media/image132.png"/><Relationship Id="rId80" Type="http://schemas.openxmlformats.org/officeDocument/2006/relationships/image" Target="../media/image78.png"/><Relationship Id="rId155" Type="http://schemas.openxmlformats.org/officeDocument/2006/relationships/image" Target="../media/image153.svg"/><Relationship Id="rId176" Type="http://schemas.openxmlformats.org/officeDocument/2006/relationships/image" Target="../media/image174.png"/><Relationship Id="rId197" Type="http://schemas.openxmlformats.org/officeDocument/2006/relationships/image" Target="../media/image195.svg"/><Relationship Id="rId201" Type="http://schemas.openxmlformats.org/officeDocument/2006/relationships/image" Target="../media/image199.svg"/><Relationship Id="rId222" Type="http://schemas.openxmlformats.org/officeDocument/2006/relationships/image" Target="../media/image220.png"/><Relationship Id="rId17" Type="http://schemas.openxmlformats.org/officeDocument/2006/relationships/image" Target="../media/image15.svg"/><Relationship Id="rId38" Type="http://schemas.openxmlformats.org/officeDocument/2006/relationships/image" Target="../media/image36.png"/><Relationship Id="rId59" Type="http://schemas.openxmlformats.org/officeDocument/2006/relationships/image" Target="../media/image57.svg"/><Relationship Id="rId103" Type="http://schemas.openxmlformats.org/officeDocument/2006/relationships/image" Target="../media/image101.svg"/><Relationship Id="rId124" Type="http://schemas.openxmlformats.org/officeDocument/2006/relationships/image" Target="../media/image122.png"/><Relationship Id="rId70" Type="http://schemas.openxmlformats.org/officeDocument/2006/relationships/image" Target="../media/image68.png"/><Relationship Id="rId91" Type="http://schemas.openxmlformats.org/officeDocument/2006/relationships/image" Target="../media/image89.svg"/><Relationship Id="rId145" Type="http://schemas.openxmlformats.org/officeDocument/2006/relationships/image" Target="../media/image143.svg"/><Relationship Id="rId166" Type="http://schemas.openxmlformats.org/officeDocument/2006/relationships/image" Target="../media/image164.png"/><Relationship Id="rId187" Type="http://schemas.openxmlformats.org/officeDocument/2006/relationships/image" Target="../media/image185.svg"/><Relationship Id="rId1" Type="http://schemas.openxmlformats.org/officeDocument/2006/relationships/slideLayout" Target="../slideLayouts/slideLayout1.xml"/><Relationship Id="rId212" Type="http://schemas.openxmlformats.org/officeDocument/2006/relationships/image" Target="../media/image210.png"/><Relationship Id="rId28" Type="http://schemas.openxmlformats.org/officeDocument/2006/relationships/image" Target="../media/image26.png"/><Relationship Id="rId49" Type="http://schemas.openxmlformats.org/officeDocument/2006/relationships/image" Target="../media/image47.svg"/><Relationship Id="rId114" Type="http://schemas.openxmlformats.org/officeDocument/2006/relationships/image" Target="../media/image112.png"/><Relationship Id="rId60" Type="http://schemas.openxmlformats.org/officeDocument/2006/relationships/image" Target="../media/image58.png"/><Relationship Id="rId81" Type="http://schemas.openxmlformats.org/officeDocument/2006/relationships/image" Target="../media/image79.svg"/><Relationship Id="rId135" Type="http://schemas.openxmlformats.org/officeDocument/2006/relationships/image" Target="../media/image133.svg"/><Relationship Id="rId156" Type="http://schemas.openxmlformats.org/officeDocument/2006/relationships/image" Target="../media/image154.png"/><Relationship Id="rId177" Type="http://schemas.openxmlformats.org/officeDocument/2006/relationships/image" Target="../media/image175.svg"/><Relationship Id="rId198" Type="http://schemas.openxmlformats.org/officeDocument/2006/relationships/image" Target="../media/image196.png"/><Relationship Id="rId202" Type="http://schemas.openxmlformats.org/officeDocument/2006/relationships/image" Target="../media/image200.png"/><Relationship Id="rId223" Type="http://schemas.openxmlformats.org/officeDocument/2006/relationships/image" Target="../media/image221.svg"/><Relationship Id="rId18" Type="http://schemas.openxmlformats.org/officeDocument/2006/relationships/image" Target="../media/image16.png"/><Relationship Id="rId39" Type="http://schemas.openxmlformats.org/officeDocument/2006/relationships/image" Target="../media/image37.svg"/><Relationship Id="rId50" Type="http://schemas.openxmlformats.org/officeDocument/2006/relationships/image" Target="../media/image48.png"/><Relationship Id="rId104" Type="http://schemas.openxmlformats.org/officeDocument/2006/relationships/image" Target="../media/image102.png"/><Relationship Id="rId125" Type="http://schemas.openxmlformats.org/officeDocument/2006/relationships/image" Target="../media/image123.svg"/><Relationship Id="rId146" Type="http://schemas.openxmlformats.org/officeDocument/2006/relationships/image" Target="../media/image144.png"/><Relationship Id="rId167" Type="http://schemas.openxmlformats.org/officeDocument/2006/relationships/image" Target="../media/image165.svg"/><Relationship Id="rId188" Type="http://schemas.openxmlformats.org/officeDocument/2006/relationships/image" Target="../media/image186.png"/><Relationship Id="rId71" Type="http://schemas.openxmlformats.org/officeDocument/2006/relationships/image" Target="../media/image69.svg"/><Relationship Id="rId92" Type="http://schemas.openxmlformats.org/officeDocument/2006/relationships/image" Target="../media/image90.png"/><Relationship Id="rId213" Type="http://schemas.openxmlformats.org/officeDocument/2006/relationships/image" Target="../media/image211.sv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27.svg"/><Relationship Id="rId40" Type="http://schemas.openxmlformats.org/officeDocument/2006/relationships/image" Target="../media/image38.png"/><Relationship Id="rId115" Type="http://schemas.openxmlformats.org/officeDocument/2006/relationships/image" Target="../media/image113.svg"/><Relationship Id="rId136" Type="http://schemas.openxmlformats.org/officeDocument/2006/relationships/image" Target="../media/image134.png"/><Relationship Id="rId157" Type="http://schemas.openxmlformats.org/officeDocument/2006/relationships/image" Target="../media/image155.svg"/><Relationship Id="rId178" Type="http://schemas.openxmlformats.org/officeDocument/2006/relationships/image" Target="../media/image176.png"/><Relationship Id="rId61" Type="http://schemas.openxmlformats.org/officeDocument/2006/relationships/image" Target="../media/image59.svg"/><Relationship Id="rId82" Type="http://schemas.openxmlformats.org/officeDocument/2006/relationships/image" Target="../media/image80.png"/><Relationship Id="rId199" Type="http://schemas.openxmlformats.org/officeDocument/2006/relationships/image" Target="../media/image197.svg"/><Relationship Id="rId203" Type="http://schemas.openxmlformats.org/officeDocument/2006/relationships/image" Target="../media/image201.svg"/><Relationship Id="rId19" Type="http://schemas.openxmlformats.org/officeDocument/2006/relationships/image" Target="../media/image17.svg"/><Relationship Id="rId224" Type="http://schemas.openxmlformats.org/officeDocument/2006/relationships/image" Target="../media/image222.png"/><Relationship Id="rId30" Type="http://schemas.openxmlformats.org/officeDocument/2006/relationships/image" Target="../media/image28.png"/><Relationship Id="rId105" Type="http://schemas.openxmlformats.org/officeDocument/2006/relationships/image" Target="../media/image103.svg"/><Relationship Id="rId126" Type="http://schemas.openxmlformats.org/officeDocument/2006/relationships/image" Target="../media/image124.png"/><Relationship Id="rId147" Type="http://schemas.openxmlformats.org/officeDocument/2006/relationships/image" Target="../media/image145.svg"/><Relationship Id="rId168" Type="http://schemas.openxmlformats.org/officeDocument/2006/relationships/image" Target="../media/image166.png"/><Relationship Id="rId51" Type="http://schemas.openxmlformats.org/officeDocument/2006/relationships/image" Target="../media/image49.svg"/><Relationship Id="rId72" Type="http://schemas.openxmlformats.org/officeDocument/2006/relationships/image" Target="../media/image70.png"/><Relationship Id="rId93" Type="http://schemas.openxmlformats.org/officeDocument/2006/relationships/image" Target="../media/image91.svg"/><Relationship Id="rId189" Type="http://schemas.openxmlformats.org/officeDocument/2006/relationships/image" Target="../media/image187.svg"/><Relationship Id="rId3" Type="http://schemas.openxmlformats.org/officeDocument/2006/relationships/image" Target="../media/image1.png"/><Relationship Id="rId214" Type="http://schemas.openxmlformats.org/officeDocument/2006/relationships/image" Target="../media/image2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B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" y="25404"/>
            <a:ext cx="3631839" cy="9259591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3" name="Image 0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68304" y="1435300"/>
            <a:ext cx="5685224" cy="9259591"/>
          </a:xfrm>
          <a:prstGeom prst="rect">
            <a:avLst/>
          </a:prstGeom>
        </p:spPr>
      </p:pic>
      <p:pic>
        <p:nvPicPr>
          <p:cNvPr id="4" name="Image 1" descr="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31838" y="0"/>
            <a:ext cx="4021690" cy="1435300"/>
          </a:xfrm>
          <a:prstGeom prst="rect">
            <a:avLst/>
          </a:prstGeom>
        </p:spPr>
      </p:pic>
      <p:pic>
        <p:nvPicPr>
          <p:cNvPr id="5" name="Image 2" descr="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9284995"/>
            <a:ext cx="1968304" cy="1651229"/>
          </a:xfrm>
          <a:prstGeom prst="rect">
            <a:avLst/>
          </a:prstGeom>
        </p:spPr>
      </p:pic>
      <p:pic>
        <p:nvPicPr>
          <p:cNvPr id="6" name="Image 3" descr=" 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0" y="0"/>
            <a:ext cx="3885813" cy="1702037"/>
          </a:xfrm>
          <a:prstGeom prst="rect">
            <a:avLst/>
          </a:prstGeom>
        </p:spPr>
      </p:pic>
      <p:grpSp>
        <p:nvGrpSpPr>
          <p:cNvPr id="123" name="Группа 122"/>
          <p:cNvGrpSpPr/>
          <p:nvPr/>
        </p:nvGrpSpPr>
        <p:grpSpPr>
          <a:xfrm>
            <a:off x="634937" y="7785953"/>
            <a:ext cx="6387464" cy="774808"/>
            <a:chOff x="634937" y="7621063"/>
            <a:chExt cx="6387464" cy="774808"/>
          </a:xfrm>
        </p:grpSpPr>
        <p:pic>
          <p:nvPicPr>
            <p:cNvPr id="7" name="Image 4" descr=" 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34937" y="7621063"/>
              <a:ext cx="6387464" cy="774808"/>
            </a:xfrm>
            <a:prstGeom prst="rect">
              <a:avLst/>
            </a:prstGeom>
          </p:spPr>
        </p:pic>
        <p:pic>
          <p:nvPicPr>
            <p:cNvPr id="8" name="Image 5" descr=" "/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066719" y="8044476"/>
              <a:ext cx="53846" cy="117057"/>
            </a:xfrm>
            <a:prstGeom prst="rect">
              <a:avLst/>
            </a:prstGeom>
          </p:spPr>
        </p:pic>
        <p:pic>
          <p:nvPicPr>
            <p:cNvPr id="9" name="Image 6" descr=" "/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79812" y="8047912"/>
              <a:ext cx="63394" cy="80118"/>
            </a:xfrm>
            <a:prstGeom prst="rect">
              <a:avLst/>
            </a:prstGeom>
          </p:spPr>
        </p:pic>
        <p:pic>
          <p:nvPicPr>
            <p:cNvPr id="10" name="Image 7" descr=" "/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967088" y="7853565"/>
              <a:ext cx="150500" cy="151057"/>
            </a:xfrm>
            <a:prstGeom prst="rect">
              <a:avLst/>
            </a:prstGeom>
          </p:spPr>
        </p:pic>
        <p:pic>
          <p:nvPicPr>
            <p:cNvPr id="11" name="Image 8" descr=" "/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976066" y="8037815"/>
              <a:ext cx="143258" cy="31345"/>
            </a:xfrm>
            <a:prstGeom prst="rect">
              <a:avLst/>
            </a:prstGeom>
          </p:spPr>
        </p:pic>
        <p:pic>
          <p:nvPicPr>
            <p:cNvPr id="12" name="Image 9" descr=" "/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904760" y="8105280"/>
              <a:ext cx="88445" cy="26706"/>
            </a:xfrm>
            <a:prstGeom prst="rect">
              <a:avLst/>
            </a:prstGeom>
          </p:spPr>
        </p:pic>
        <p:pic>
          <p:nvPicPr>
            <p:cNvPr id="13" name="Image 10" descr=" "/>
            <p:cNvPicPr>
              <a:picLocks noChangeAspect="1"/>
            </p:cNvPicPr>
            <p:nvPr/>
          </p:nvPicPr>
          <p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936705" y="8090284"/>
              <a:ext cx="200551" cy="127551"/>
            </a:xfrm>
            <a:prstGeom prst="rect">
              <a:avLst/>
            </a:prstGeom>
          </p:spPr>
        </p:pic>
        <p:pic>
          <p:nvPicPr>
            <p:cNvPr id="14" name="Image 11" descr=" "/>
            <p:cNvPicPr>
              <a:picLocks noChangeAspect="1"/>
            </p:cNvPicPr>
            <p:nvPr/>
          </p:nvPicPr>
          <p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947594" y="8120525"/>
              <a:ext cx="150500" cy="122379"/>
            </a:xfrm>
            <a:prstGeom prst="rect">
              <a:avLst/>
            </a:prstGeom>
          </p:spPr>
        </p:pic>
        <p:pic>
          <p:nvPicPr>
            <p:cNvPr id="15" name="Image 12" descr=" "/>
            <p:cNvPicPr>
              <a:picLocks noChangeAspect="1"/>
            </p:cNvPicPr>
            <p:nvPr/>
          </p:nvPicPr>
          <p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136314" y="8076466"/>
              <a:ext cx="30060" cy="33541"/>
            </a:xfrm>
            <a:prstGeom prst="rect">
              <a:avLst/>
            </a:prstGeom>
          </p:spPr>
        </p:pic>
        <p:pic>
          <p:nvPicPr>
            <p:cNvPr id="16" name="Image 13" descr=" "/>
            <p:cNvPicPr>
              <a:picLocks noChangeAspect="1"/>
            </p:cNvPicPr>
            <p:nvPr/>
          </p:nvPicPr>
          <p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p:blipFill>
          <p:spPr>
            <a:xfrm>
              <a:off x="1150228" y="8023476"/>
              <a:ext cx="35566" cy="41913"/>
            </a:xfrm>
            <a:prstGeom prst="rect">
              <a:avLst/>
            </a:prstGeom>
          </p:spPr>
        </p:pic>
        <p:pic>
          <p:nvPicPr>
            <p:cNvPr id="17" name="Image 14" descr=" "/>
            <p:cNvPicPr>
              <a:picLocks noChangeAspect="1"/>
            </p:cNvPicPr>
            <p:nvPr/>
          </p:nvPicPr>
          <p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/>
            </a:stretch>
          </p:blipFill>
          <p:spPr>
            <a:xfrm>
              <a:off x="1182049" y="8030211"/>
              <a:ext cx="65205" cy="41566"/>
            </a:xfrm>
            <a:prstGeom prst="rect">
              <a:avLst/>
            </a:prstGeom>
          </p:spPr>
        </p:pic>
        <p:pic>
          <p:nvPicPr>
            <p:cNvPr id="18" name="Image 15" descr=" "/>
            <p:cNvPicPr>
              <a:picLocks noChangeAspect="1"/>
            </p:cNvPicPr>
            <p:nvPr/>
          </p:nvPicPr>
          <p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/>
            </a:stretch>
          </p:blipFill>
          <p:spPr>
            <a:xfrm>
              <a:off x="930728" y="8068415"/>
              <a:ext cx="35318" cy="12838"/>
            </a:xfrm>
            <a:prstGeom prst="rect">
              <a:avLst/>
            </a:prstGeom>
          </p:spPr>
        </p:pic>
        <p:pic>
          <p:nvPicPr>
            <p:cNvPr id="19" name="Image 16" descr=" "/>
            <p:cNvPicPr>
              <a:picLocks noChangeAspect="1"/>
            </p:cNvPicPr>
            <p:nvPr/>
          </p:nvPicPr>
          <p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/>
            </a:stretch>
          </p:blipFill>
          <p:spPr>
            <a:xfrm>
              <a:off x="899775" y="8034379"/>
              <a:ext cx="43230" cy="18780"/>
            </a:xfrm>
            <a:prstGeom prst="rect">
              <a:avLst/>
            </a:prstGeom>
          </p:spPr>
        </p:pic>
        <p:pic>
          <p:nvPicPr>
            <p:cNvPr id="20" name="Image 17" descr=" "/>
            <p:cNvPicPr>
              <a:picLocks noChangeAspect="1"/>
            </p:cNvPicPr>
            <p:nvPr/>
          </p:nvPicPr>
          <p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/>
            </a:stretch>
          </p:blipFill>
          <p:spPr>
            <a:xfrm>
              <a:off x="857189" y="8074791"/>
              <a:ext cx="58880" cy="27562"/>
            </a:xfrm>
            <a:prstGeom prst="rect">
              <a:avLst/>
            </a:prstGeom>
          </p:spPr>
        </p:pic>
        <p:pic>
          <p:nvPicPr>
            <p:cNvPr id="21" name="Image 18" descr=" "/>
            <p:cNvPicPr>
              <a:picLocks noChangeAspect="1"/>
            </p:cNvPicPr>
            <p:nvPr/>
          </p:nvPicPr>
          <p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/>
            </a:stretch>
          </p:blipFill>
          <p:spPr>
            <a:xfrm>
              <a:off x="1016866" y="8109287"/>
              <a:ext cx="69446" cy="76508"/>
            </a:xfrm>
            <a:prstGeom prst="rect">
              <a:avLst/>
            </a:prstGeom>
          </p:spPr>
        </p:pic>
        <p:pic>
          <p:nvPicPr>
            <p:cNvPr id="22" name="Image 19" descr=" "/>
            <p:cNvPicPr>
              <a:picLocks noChangeAspect="1"/>
            </p:cNvPicPr>
            <p:nvPr/>
          </p:nvPicPr>
          <p:blipFill>
            <a:blip r:embed="rId40">
              <a:extLs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1629109" y="8126020"/>
              <a:ext cx="233761" cy="88702"/>
            </a:xfrm>
            <a:prstGeom prst="rect">
              <a:avLst/>
            </a:prstGeom>
          </p:spPr>
        </p:pic>
        <p:pic>
          <p:nvPicPr>
            <p:cNvPr id="23" name="Image 20" descr=" "/>
            <p:cNvPicPr>
              <a:picLocks noChangeAspect="1"/>
            </p:cNvPicPr>
            <p:nvPr/>
          </p:nvPicPr>
          <p:blipFill>
            <a:blip r:embed="rId42">
              <a:extLst>
                <a:ext uri="{96DAC541-7B7A-43D3-8B79-37D633B846F1}">
                  <asvg:svgBlip xmlns:asvg="http://schemas.microsoft.com/office/drawing/2016/SVG/main" r:embed="rId43"/>
                </a:ext>
              </a:extLst>
            </a:blip>
            <a:stretch>
              <a:fillRect/>
            </a:stretch>
          </p:blipFill>
          <p:spPr>
            <a:xfrm>
              <a:off x="1828668" y="8121368"/>
              <a:ext cx="19842" cy="29571"/>
            </a:xfrm>
            <a:prstGeom prst="rect">
              <a:avLst/>
            </a:prstGeom>
          </p:spPr>
        </p:pic>
        <p:pic>
          <p:nvPicPr>
            <p:cNvPr id="24" name="Image 21" descr=" "/>
            <p:cNvPicPr>
              <a:picLocks noChangeAspect="1"/>
            </p:cNvPicPr>
            <p:nvPr/>
          </p:nvPicPr>
          <p:blipFill>
            <a:blip r:embed="rId44">
              <a:extLst>
                <a:ext uri="{96DAC541-7B7A-43D3-8B79-37D633B846F1}">
                  <asvg:svgBlip xmlns:asvg="http://schemas.microsoft.com/office/drawing/2016/SVG/main" r:embed="rId45"/>
                </a:ext>
              </a:extLst>
            </a:blip>
            <a:stretch>
              <a:fillRect/>
            </a:stretch>
          </p:blipFill>
          <p:spPr>
            <a:xfrm>
              <a:off x="2076094" y="8043148"/>
              <a:ext cx="105434" cy="53375"/>
            </a:xfrm>
            <a:prstGeom prst="rect">
              <a:avLst/>
            </a:prstGeom>
          </p:spPr>
        </p:pic>
        <p:pic>
          <p:nvPicPr>
            <p:cNvPr id="25" name="Image 22" descr=" "/>
            <p:cNvPicPr>
              <a:picLocks noChangeAspect="1"/>
            </p:cNvPicPr>
            <p:nvPr/>
          </p:nvPicPr>
          <p:blipFill>
            <a:blip r:embed="rId46">
              <a:extLst>
                <a:ext uri="{96DAC541-7B7A-43D3-8B79-37D633B846F1}">
                  <asvg:svgBlip xmlns:asvg="http://schemas.microsoft.com/office/drawing/2016/SVG/main" r:embed="rId47"/>
                </a:ext>
              </a:extLst>
            </a:blip>
            <a:stretch>
              <a:fillRect/>
            </a:stretch>
          </p:blipFill>
          <p:spPr>
            <a:xfrm>
              <a:off x="2023663" y="8065798"/>
              <a:ext cx="40130" cy="34297"/>
            </a:xfrm>
            <a:prstGeom prst="rect">
              <a:avLst/>
            </a:prstGeom>
          </p:spPr>
        </p:pic>
        <p:pic>
          <p:nvPicPr>
            <p:cNvPr id="26" name="Image 23" descr=" "/>
            <p:cNvPicPr>
              <a:picLocks noChangeAspect="1"/>
            </p:cNvPicPr>
            <p:nvPr/>
          </p:nvPicPr>
          <p:blipFill>
            <a:blip r:embed="rId48">
              <a:extLst>
                <a:ext uri="{96DAC541-7B7A-43D3-8B79-37D633B846F1}">
                  <asvg:svgBlip xmlns:asvg="http://schemas.microsoft.com/office/drawing/2016/SVG/main" r:embed="rId49"/>
                </a:ext>
              </a:extLst>
            </a:blip>
            <a:stretch>
              <a:fillRect/>
            </a:stretch>
          </p:blipFill>
          <p:spPr>
            <a:xfrm>
              <a:off x="1925942" y="8112785"/>
              <a:ext cx="79962" cy="25379"/>
            </a:xfrm>
            <a:prstGeom prst="rect">
              <a:avLst/>
            </a:prstGeom>
          </p:spPr>
        </p:pic>
        <p:pic>
          <p:nvPicPr>
            <p:cNvPr id="27" name="Image 24" descr=" "/>
            <p:cNvPicPr>
              <a:picLocks noChangeAspect="1"/>
            </p:cNvPicPr>
            <p:nvPr/>
          </p:nvPicPr>
          <p:blipFill>
            <a:blip r:embed="rId50">
              <a:extLst>
                <a:ext uri="{96DAC541-7B7A-43D3-8B79-37D633B846F1}">
                  <asvg:svgBlip xmlns:asvg="http://schemas.microsoft.com/office/drawing/2016/SVG/main" r:embed="rId51"/>
                </a:ext>
              </a:extLst>
            </a:blip>
            <a:stretch>
              <a:fillRect/>
            </a:stretch>
          </p:blipFill>
          <p:spPr>
            <a:xfrm>
              <a:off x="2180264" y="8038001"/>
              <a:ext cx="23860" cy="26619"/>
            </a:xfrm>
            <a:prstGeom prst="rect">
              <a:avLst/>
            </a:prstGeom>
          </p:spPr>
        </p:pic>
        <p:pic>
          <p:nvPicPr>
            <p:cNvPr id="28" name="Image 25" descr=" "/>
            <p:cNvPicPr>
              <a:picLocks noChangeAspect="1"/>
            </p:cNvPicPr>
            <p:nvPr/>
          </p:nvPicPr>
          <p:blipFill>
            <a:blip r:embed="rId52">
              <a:extLst>
                <a:ext uri="{96DAC541-7B7A-43D3-8B79-37D633B846F1}">
                  <asvg:svgBlip xmlns:asvg="http://schemas.microsoft.com/office/drawing/2016/SVG/main" r:embed="rId53"/>
                </a:ext>
              </a:extLst>
            </a:blip>
            <a:stretch>
              <a:fillRect/>
            </a:stretch>
          </p:blipFill>
          <p:spPr>
            <a:xfrm>
              <a:off x="2185968" y="7994252"/>
              <a:ext cx="190010" cy="57964"/>
            </a:xfrm>
            <a:prstGeom prst="rect">
              <a:avLst/>
            </a:prstGeom>
          </p:spPr>
        </p:pic>
        <p:pic>
          <p:nvPicPr>
            <p:cNvPr id="29" name="Image 26" descr=" "/>
            <p:cNvPicPr>
              <a:picLocks noChangeAspect="1"/>
            </p:cNvPicPr>
            <p:nvPr/>
          </p:nvPicPr>
          <p:blipFill>
            <a:blip r:embed="rId54">
              <a:extLst>
                <a:ext uri="{96DAC541-7B7A-43D3-8B79-37D633B846F1}">
                  <asvg:svgBlip xmlns:asvg="http://schemas.microsoft.com/office/drawing/2016/SVG/main" r:embed="rId55"/>
                </a:ext>
              </a:extLst>
            </a:blip>
            <a:stretch>
              <a:fillRect/>
            </a:stretch>
          </p:blipFill>
          <p:spPr>
            <a:xfrm>
              <a:off x="2059849" y="8102229"/>
              <a:ext cx="68702" cy="54193"/>
            </a:xfrm>
            <a:prstGeom prst="rect">
              <a:avLst/>
            </a:prstGeom>
          </p:spPr>
        </p:pic>
        <p:pic>
          <p:nvPicPr>
            <p:cNvPr id="30" name="Image 27" descr=" "/>
            <p:cNvPicPr>
              <a:picLocks noChangeAspect="1"/>
            </p:cNvPicPr>
            <p:nvPr/>
          </p:nvPicPr>
          <p:blipFill>
            <a:blip r:embed="rId56">
              <a:extLst>
                <a:ext uri="{96DAC541-7B7A-43D3-8B79-37D633B846F1}">
                  <asvg:svgBlip xmlns:asvg="http://schemas.microsoft.com/office/drawing/2016/SVG/main" r:embed="rId57"/>
                </a:ext>
              </a:extLst>
            </a:blip>
            <a:stretch>
              <a:fillRect/>
            </a:stretch>
          </p:blipFill>
          <p:spPr>
            <a:xfrm>
              <a:off x="2075276" y="8063119"/>
              <a:ext cx="190159" cy="90004"/>
            </a:xfrm>
            <a:prstGeom prst="rect">
              <a:avLst/>
            </a:prstGeom>
          </p:spPr>
        </p:pic>
        <p:pic>
          <p:nvPicPr>
            <p:cNvPr id="31" name="Image 28" descr=" "/>
            <p:cNvPicPr>
              <a:picLocks noChangeAspect="1"/>
            </p:cNvPicPr>
            <p:nvPr/>
          </p:nvPicPr>
          <p:blipFill>
            <a:blip r:embed="rId58">
              <a:extLst>
                <a:ext uri="{96DAC541-7B7A-43D3-8B79-37D633B846F1}">
                  <asvg:svgBlip xmlns:asvg="http://schemas.microsoft.com/office/drawing/2016/SVG/main" r:embed="rId59"/>
                </a:ext>
              </a:extLst>
            </a:blip>
            <a:stretch>
              <a:fillRect/>
            </a:stretch>
          </p:blipFill>
          <p:spPr>
            <a:xfrm>
              <a:off x="2213499" y="8058852"/>
              <a:ext cx="60071" cy="49455"/>
            </a:xfrm>
            <a:prstGeom prst="rect">
              <a:avLst/>
            </a:prstGeom>
          </p:spPr>
        </p:pic>
        <p:pic>
          <p:nvPicPr>
            <p:cNvPr id="32" name="Image 29" descr=" "/>
            <p:cNvPicPr>
              <a:picLocks noChangeAspect="1"/>
            </p:cNvPicPr>
            <p:nvPr/>
          </p:nvPicPr>
          <p:blipFill>
            <a:blip r:embed="rId60">
              <a:extLst>
                <a:ext uri="{96DAC541-7B7A-43D3-8B79-37D633B846F1}">
                  <asvg:svgBlip xmlns:asvg="http://schemas.microsoft.com/office/drawing/2016/SVG/main" r:embed="rId61"/>
                </a:ext>
              </a:extLst>
            </a:blip>
            <a:stretch>
              <a:fillRect/>
            </a:stretch>
          </p:blipFill>
          <p:spPr>
            <a:xfrm>
              <a:off x="2227909" y="7992254"/>
              <a:ext cx="163422" cy="112158"/>
            </a:xfrm>
            <a:prstGeom prst="rect">
              <a:avLst/>
            </a:prstGeom>
          </p:spPr>
        </p:pic>
        <p:pic>
          <p:nvPicPr>
            <p:cNvPr id="33" name="Image 30" descr=" "/>
            <p:cNvPicPr>
              <a:picLocks noChangeAspect="1"/>
            </p:cNvPicPr>
            <p:nvPr/>
          </p:nvPicPr>
          <p:blipFill>
            <a:blip r:embed="rId62">
              <a:extLst>
                <a:ext uri="{96DAC541-7B7A-43D3-8B79-37D633B846F1}">
                  <asvg:svgBlip xmlns:asvg="http://schemas.microsoft.com/office/drawing/2016/SVG/main" r:embed="rId63"/>
                </a:ext>
              </a:extLst>
            </a:blip>
            <a:stretch>
              <a:fillRect/>
            </a:stretch>
          </p:blipFill>
          <p:spPr>
            <a:xfrm>
              <a:off x="1626381" y="8107364"/>
              <a:ext cx="488926" cy="140414"/>
            </a:xfrm>
            <a:prstGeom prst="rect">
              <a:avLst/>
            </a:prstGeom>
          </p:spPr>
        </p:pic>
        <p:pic>
          <p:nvPicPr>
            <p:cNvPr id="34" name="Image 31" descr=" "/>
            <p:cNvPicPr>
              <a:picLocks noChangeAspect="1"/>
            </p:cNvPicPr>
            <p:nvPr/>
          </p:nvPicPr>
          <p:blipFill>
            <a:blip r:embed="rId64">
              <a:extLst>
                <a:ext uri="{96DAC541-7B7A-43D3-8B79-37D633B846F1}">
                  <asvg:svgBlip xmlns:asvg="http://schemas.microsoft.com/office/drawing/2016/SVG/main" r:embed="rId65"/>
                </a:ext>
              </a:extLst>
            </a:blip>
            <a:stretch>
              <a:fillRect/>
            </a:stretch>
          </p:blipFill>
          <p:spPr>
            <a:xfrm>
              <a:off x="2085494" y="7944524"/>
              <a:ext cx="258241" cy="226846"/>
            </a:xfrm>
            <a:prstGeom prst="rect">
              <a:avLst/>
            </a:prstGeom>
          </p:spPr>
        </p:pic>
        <p:pic>
          <p:nvPicPr>
            <p:cNvPr id="35" name="Image 32" descr=" "/>
            <p:cNvPicPr>
              <a:picLocks noChangeAspect="1"/>
            </p:cNvPicPr>
            <p:nvPr/>
          </p:nvPicPr>
          <p:blipFill>
            <a:blip r:embed="rId66">
              <a:extLst>
                <a:ext uri="{96DAC541-7B7A-43D3-8B79-37D633B846F1}">
                  <asvg:svgBlip xmlns:asvg="http://schemas.microsoft.com/office/drawing/2016/SVG/main" r:embed="rId67"/>
                </a:ext>
              </a:extLst>
            </a:blip>
            <a:stretch>
              <a:fillRect/>
            </a:stretch>
          </p:blipFill>
          <p:spPr>
            <a:xfrm>
              <a:off x="2106601" y="7957387"/>
              <a:ext cx="85642" cy="40375"/>
            </a:xfrm>
            <a:prstGeom prst="rect">
              <a:avLst/>
            </a:prstGeom>
          </p:spPr>
        </p:pic>
        <p:pic>
          <p:nvPicPr>
            <p:cNvPr id="36" name="Image 33" descr=" "/>
            <p:cNvPicPr>
              <a:picLocks noChangeAspect="1"/>
            </p:cNvPicPr>
            <p:nvPr/>
          </p:nvPicPr>
          <p:blipFill>
            <a:blip r:embed="rId68">
              <a:extLst>
                <a:ext uri="{96DAC541-7B7A-43D3-8B79-37D633B846F1}">
                  <asvg:svgBlip xmlns:asvg="http://schemas.microsoft.com/office/drawing/2016/SVG/main" r:embed="rId69"/>
                </a:ext>
              </a:extLst>
            </a:blip>
            <a:stretch>
              <a:fillRect/>
            </a:stretch>
          </p:blipFill>
          <p:spPr>
            <a:xfrm>
              <a:off x="2054095" y="7968935"/>
              <a:ext cx="24802" cy="17564"/>
            </a:xfrm>
            <a:prstGeom prst="rect">
              <a:avLst/>
            </a:prstGeom>
          </p:spPr>
        </p:pic>
        <p:pic>
          <p:nvPicPr>
            <p:cNvPr id="37" name="Image 34" descr=" "/>
            <p:cNvPicPr>
              <a:picLocks noChangeAspect="1"/>
            </p:cNvPicPr>
            <p:nvPr/>
          </p:nvPicPr>
          <p:blipFill>
            <a:blip r:embed="rId70">
              <a:extLst>
                <a:ext uri="{96DAC541-7B7A-43D3-8B79-37D633B846F1}">
                  <asvg:svgBlip xmlns:asvg="http://schemas.microsoft.com/office/drawing/2016/SVG/main" r:embed="rId71"/>
                </a:ext>
              </a:extLst>
            </a:blip>
            <a:stretch>
              <a:fillRect/>
            </a:stretch>
          </p:blipFill>
          <p:spPr>
            <a:xfrm>
              <a:off x="1770680" y="8029380"/>
              <a:ext cx="154270" cy="65171"/>
            </a:xfrm>
            <a:prstGeom prst="rect">
              <a:avLst/>
            </a:prstGeom>
          </p:spPr>
        </p:pic>
        <p:pic>
          <p:nvPicPr>
            <p:cNvPr id="38" name="Image 35" descr=" "/>
            <p:cNvPicPr>
              <a:picLocks noChangeAspect="1"/>
            </p:cNvPicPr>
            <p:nvPr/>
          </p:nvPicPr>
          <p:blipFill>
            <a:blip r:embed="rId72">
              <a:extLst>
                <a:ext uri="{96DAC541-7B7A-43D3-8B79-37D633B846F1}">
                  <asvg:svgBlip xmlns:asvg="http://schemas.microsoft.com/office/drawing/2016/SVG/main" r:embed="rId73"/>
                </a:ext>
              </a:extLst>
            </a:blip>
            <a:stretch>
              <a:fillRect/>
            </a:stretch>
          </p:blipFill>
          <p:spPr>
            <a:xfrm>
              <a:off x="2025672" y="8046783"/>
              <a:ext cx="22967" cy="17701"/>
            </a:xfrm>
            <a:prstGeom prst="rect">
              <a:avLst/>
            </a:prstGeom>
          </p:spPr>
        </p:pic>
        <p:pic>
          <p:nvPicPr>
            <p:cNvPr id="39" name="Image 36" descr=" "/>
            <p:cNvPicPr>
              <a:picLocks noChangeAspect="1"/>
            </p:cNvPicPr>
            <p:nvPr/>
          </p:nvPicPr>
          <p:blipFill>
            <a:blip r:embed="rId74">
              <a:extLst>
                <a:ext uri="{96DAC541-7B7A-43D3-8B79-37D633B846F1}">
                  <asvg:svgBlip xmlns:asvg="http://schemas.microsoft.com/office/drawing/2016/SVG/main" r:embed="rId75"/>
                </a:ext>
              </a:extLst>
            </a:blip>
            <a:stretch>
              <a:fillRect/>
            </a:stretch>
          </p:blipFill>
          <p:spPr>
            <a:xfrm>
              <a:off x="2007293" y="8077632"/>
              <a:ext cx="18651" cy="31420"/>
            </a:xfrm>
            <a:prstGeom prst="rect">
              <a:avLst/>
            </a:prstGeom>
          </p:spPr>
        </p:pic>
        <p:pic>
          <p:nvPicPr>
            <p:cNvPr id="40" name="Image 37" descr=" "/>
            <p:cNvPicPr>
              <a:picLocks noChangeAspect="1"/>
            </p:cNvPicPr>
            <p:nvPr/>
          </p:nvPicPr>
          <p:blipFill>
            <a:blip r:embed="rId76">
              <a:extLst>
                <a:ext uri="{96DAC541-7B7A-43D3-8B79-37D633B846F1}">
                  <asvg:svgBlip xmlns:asvg="http://schemas.microsoft.com/office/drawing/2016/SVG/main" r:embed="rId77"/>
                </a:ext>
              </a:extLst>
            </a:blip>
            <a:stretch>
              <a:fillRect/>
            </a:stretch>
          </p:blipFill>
          <p:spPr>
            <a:xfrm>
              <a:off x="2035766" y="8027085"/>
              <a:ext cx="42164" cy="25515"/>
            </a:xfrm>
            <a:prstGeom prst="rect">
              <a:avLst/>
            </a:prstGeom>
          </p:spPr>
        </p:pic>
        <p:pic>
          <p:nvPicPr>
            <p:cNvPr id="41" name="Image 38" descr=" "/>
            <p:cNvPicPr>
              <a:picLocks noChangeAspect="1"/>
            </p:cNvPicPr>
            <p:nvPr/>
          </p:nvPicPr>
          <p:blipFill>
            <a:blip r:embed="rId78">
              <a:extLst>
                <a:ext uri="{96DAC541-7B7A-43D3-8B79-37D633B846F1}">
                  <asvg:svgBlip xmlns:asvg="http://schemas.microsoft.com/office/drawing/2016/SVG/main" r:embed="rId79"/>
                </a:ext>
              </a:extLst>
            </a:blip>
            <a:stretch>
              <a:fillRect/>
            </a:stretch>
          </p:blipFill>
          <p:spPr>
            <a:xfrm>
              <a:off x="2016569" y="8081824"/>
              <a:ext cx="35963" cy="27239"/>
            </a:xfrm>
            <a:prstGeom prst="rect">
              <a:avLst/>
            </a:prstGeom>
          </p:spPr>
        </p:pic>
        <p:pic>
          <p:nvPicPr>
            <p:cNvPr id="42" name="Image 39" descr=" "/>
            <p:cNvPicPr>
              <a:picLocks noChangeAspect="1"/>
            </p:cNvPicPr>
            <p:nvPr/>
          </p:nvPicPr>
          <p:blipFill>
            <a:blip r:embed="rId80">
              <a:extLst>
                <a:ext uri="{96DAC541-7B7A-43D3-8B79-37D633B846F1}">
                  <asvg:svgBlip xmlns:asvg="http://schemas.microsoft.com/office/drawing/2016/SVG/main" r:embed="rId81"/>
                </a:ext>
              </a:extLst>
            </a:blip>
            <a:stretch>
              <a:fillRect/>
            </a:stretch>
          </p:blipFill>
          <p:spPr>
            <a:xfrm>
              <a:off x="2039660" y="8055292"/>
              <a:ext cx="49084" cy="38477"/>
            </a:xfrm>
            <a:prstGeom prst="rect">
              <a:avLst/>
            </a:prstGeom>
          </p:spPr>
        </p:pic>
        <p:pic>
          <p:nvPicPr>
            <p:cNvPr id="43" name="Image 40" descr=" "/>
            <p:cNvPicPr>
              <a:picLocks noChangeAspect="1"/>
            </p:cNvPicPr>
            <p:nvPr/>
          </p:nvPicPr>
          <p:blipFill>
            <a:blip r:embed="rId82">
              <a:extLst>
                <a:ext uri="{96DAC541-7B7A-43D3-8B79-37D633B846F1}">
                  <asvg:svgBlip xmlns:asvg="http://schemas.microsoft.com/office/drawing/2016/SVG/main" r:embed="rId83"/>
                </a:ext>
              </a:extLst>
            </a:blip>
            <a:stretch>
              <a:fillRect/>
            </a:stretch>
          </p:blipFill>
          <p:spPr>
            <a:xfrm>
              <a:off x="2058187" y="7954856"/>
              <a:ext cx="115306" cy="127390"/>
            </a:xfrm>
            <a:prstGeom prst="rect">
              <a:avLst/>
            </a:prstGeom>
          </p:spPr>
        </p:pic>
        <p:pic>
          <p:nvPicPr>
            <p:cNvPr id="44" name="Image 41" descr=" "/>
            <p:cNvPicPr>
              <a:picLocks noChangeAspect="1"/>
            </p:cNvPicPr>
            <p:nvPr/>
          </p:nvPicPr>
          <p:blipFill>
            <a:blip r:embed="rId84">
              <a:extLst>
                <a:ext uri="{96DAC541-7B7A-43D3-8B79-37D633B846F1}">
                  <asvg:svgBlip xmlns:asvg="http://schemas.microsoft.com/office/drawing/2016/SVG/main" r:embed="rId85"/>
                </a:ext>
              </a:extLst>
            </a:blip>
            <a:stretch>
              <a:fillRect/>
            </a:stretch>
          </p:blipFill>
          <p:spPr>
            <a:xfrm>
              <a:off x="2136587" y="7976352"/>
              <a:ext cx="36509" cy="33404"/>
            </a:xfrm>
            <a:prstGeom prst="rect">
              <a:avLst/>
            </a:prstGeom>
          </p:spPr>
        </p:pic>
        <p:pic>
          <p:nvPicPr>
            <p:cNvPr id="45" name="Image 42" descr=" "/>
            <p:cNvPicPr>
              <a:picLocks noChangeAspect="1"/>
            </p:cNvPicPr>
            <p:nvPr/>
          </p:nvPicPr>
          <p:blipFill>
            <a:blip r:embed="rId86">
              <a:extLst>
                <a:ext uri="{96DAC541-7B7A-43D3-8B79-37D633B846F1}">
                  <asvg:svgBlip xmlns:asvg="http://schemas.microsoft.com/office/drawing/2016/SVG/main" r:embed="rId87"/>
                </a:ext>
              </a:extLst>
            </a:blip>
            <a:stretch>
              <a:fillRect/>
            </a:stretch>
          </p:blipFill>
          <p:spPr>
            <a:xfrm>
              <a:off x="2044893" y="7888271"/>
              <a:ext cx="159776" cy="100014"/>
            </a:xfrm>
            <a:prstGeom prst="rect">
              <a:avLst/>
            </a:prstGeom>
          </p:spPr>
        </p:pic>
        <p:pic>
          <p:nvPicPr>
            <p:cNvPr id="46" name="Image 43" descr=" "/>
            <p:cNvPicPr>
              <a:picLocks noChangeAspect="1"/>
            </p:cNvPicPr>
            <p:nvPr/>
          </p:nvPicPr>
          <p:blipFill>
            <a:blip r:embed="rId88">
              <a:extLst>
                <a:ext uri="{96DAC541-7B7A-43D3-8B79-37D633B846F1}">
                  <asvg:svgBlip xmlns:asvg="http://schemas.microsoft.com/office/drawing/2016/SVG/main" r:embed="rId89"/>
                </a:ext>
              </a:extLst>
            </a:blip>
            <a:stretch>
              <a:fillRect/>
            </a:stretch>
          </p:blipFill>
          <p:spPr>
            <a:xfrm>
              <a:off x="2099086" y="7773496"/>
              <a:ext cx="112503" cy="112914"/>
            </a:xfrm>
            <a:prstGeom prst="rect">
              <a:avLst/>
            </a:prstGeom>
          </p:spPr>
        </p:pic>
        <p:pic>
          <p:nvPicPr>
            <p:cNvPr id="47" name="Image 44" descr=" "/>
            <p:cNvPicPr>
              <a:picLocks noChangeAspect="1"/>
            </p:cNvPicPr>
            <p:nvPr/>
          </p:nvPicPr>
          <p:blipFill>
            <a:blip r:embed="rId90">
              <a:extLst>
                <a:ext uri="{96DAC541-7B7A-43D3-8B79-37D633B846F1}">
                  <asvg:svgBlip xmlns:asvg="http://schemas.microsoft.com/office/drawing/2016/SVG/main" r:embed="rId91"/>
                </a:ext>
              </a:extLst>
            </a:blip>
            <a:stretch>
              <a:fillRect/>
            </a:stretch>
          </p:blipFill>
          <p:spPr>
            <a:xfrm>
              <a:off x="1942187" y="7817531"/>
              <a:ext cx="112503" cy="112914"/>
            </a:xfrm>
            <a:prstGeom prst="rect">
              <a:avLst/>
            </a:prstGeom>
          </p:spPr>
        </p:pic>
        <p:pic>
          <p:nvPicPr>
            <p:cNvPr id="48" name="Image 45" descr=" "/>
            <p:cNvPicPr>
              <a:picLocks noChangeAspect="1"/>
            </p:cNvPicPr>
            <p:nvPr/>
          </p:nvPicPr>
          <p:blipFill>
            <a:blip r:embed="rId92">
              <a:extLst>
                <a:ext uri="{96DAC541-7B7A-43D3-8B79-37D633B846F1}">
                  <asvg:svgBlip xmlns:asvg="http://schemas.microsoft.com/office/drawing/2016/SVG/main" r:embed="rId93"/>
                </a:ext>
              </a:extLst>
            </a:blip>
            <a:stretch>
              <a:fillRect/>
            </a:stretch>
          </p:blipFill>
          <p:spPr>
            <a:xfrm>
              <a:off x="1932762" y="7988558"/>
              <a:ext cx="228081" cy="196530"/>
            </a:xfrm>
            <a:prstGeom prst="rect">
              <a:avLst/>
            </a:prstGeom>
          </p:spPr>
        </p:pic>
        <p:pic>
          <p:nvPicPr>
            <p:cNvPr id="49" name="Image 46" descr=" "/>
            <p:cNvPicPr>
              <a:picLocks noChangeAspect="1"/>
            </p:cNvPicPr>
            <p:nvPr/>
          </p:nvPicPr>
          <p:blipFill>
            <a:blip r:embed="rId94">
              <a:extLst>
                <a:ext uri="{96DAC541-7B7A-43D3-8B79-37D633B846F1}">
                  <asvg:svgBlip xmlns:asvg="http://schemas.microsoft.com/office/drawing/2016/SVG/main" r:embed="rId95"/>
                </a:ext>
              </a:extLst>
            </a:blip>
            <a:stretch>
              <a:fillRect/>
            </a:stretch>
          </p:blipFill>
          <p:spPr>
            <a:xfrm>
              <a:off x="2185968" y="8211360"/>
              <a:ext cx="48464" cy="40809"/>
            </a:xfrm>
            <a:prstGeom prst="rect">
              <a:avLst/>
            </a:prstGeom>
          </p:spPr>
        </p:pic>
        <p:pic>
          <p:nvPicPr>
            <p:cNvPr id="50" name="Image 47" descr=" "/>
            <p:cNvPicPr>
              <a:picLocks noChangeAspect="1"/>
            </p:cNvPicPr>
            <p:nvPr/>
          </p:nvPicPr>
          <p:blipFill>
            <a:blip r:embed="rId96">
              <a:extLst>
                <a:ext uri="{96DAC541-7B7A-43D3-8B79-37D633B846F1}">
                  <asvg:svgBlip xmlns:asvg="http://schemas.microsoft.com/office/drawing/2016/SVG/main" r:embed="rId97"/>
                </a:ext>
              </a:extLst>
            </a:blip>
            <a:stretch>
              <a:fillRect/>
            </a:stretch>
          </p:blipFill>
          <p:spPr>
            <a:xfrm>
              <a:off x="1953869" y="8001471"/>
              <a:ext cx="85642" cy="40388"/>
            </a:xfrm>
            <a:prstGeom prst="rect">
              <a:avLst/>
            </a:prstGeom>
          </p:spPr>
        </p:pic>
        <p:pic>
          <p:nvPicPr>
            <p:cNvPr id="51" name="Image 48" descr=" "/>
            <p:cNvPicPr>
              <a:picLocks noChangeAspect="1"/>
            </p:cNvPicPr>
            <p:nvPr/>
          </p:nvPicPr>
          <p:blipFill>
            <a:blip r:embed="rId98">
              <a:extLst>
                <a:ext uri="{96DAC541-7B7A-43D3-8B79-37D633B846F1}">
                  <asvg:svgBlip xmlns:asvg="http://schemas.microsoft.com/office/drawing/2016/SVG/main" r:embed="rId99"/>
                </a:ext>
              </a:extLst>
            </a:blip>
            <a:stretch>
              <a:fillRect/>
            </a:stretch>
          </p:blipFill>
          <p:spPr>
            <a:xfrm>
              <a:off x="1650290" y="8013044"/>
              <a:ext cx="275726" cy="115035"/>
            </a:xfrm>
            <a:prstGeom prst="rect">
              <a:avLst/>
            </a:prstGeom>
          </p:spPr>
        </p:pic>
        <p:pic>
          <p:nvPicPr>
            <p:cNvPr id="52" name="Image 49" descr=" "/>
            <p:cNvPicPr>
              <a:picLocks noChangeAspect="1"/>
            </p:cNvPicPr>
            <p:nvPr/>
          </p:nvPicPr>
          <p:blipFill>
            <a:blip r:embed="rId100">
              <a:extLst>
                <a:ext uri="{96DAC541-7B7A-43D3-8B79-37D633B846F1}">
                  <asvg:svgBlip xmlns:asvg="http://schemas.microsoft.com/office/drawing/2016/SVG/main" r:embed="rId101"/>
                </a:ext>
              </a:extLst>
            </a:blip>
            <a:stretch>
              <a:fillRect/>
            </a:stretch>
          </p:blipFill>
          <p:spPr>
            <a:xfrm>
              <a:off x="1844963" y="8090656"/>
              <a:ext cx="50795" cy="62392"/>
            </a:xfrm>
            <a:prstGeom prst="rect">
              <a:avLst/>
            </a:prstGeom>
          </p:spPr>
        </p:pic>
        <p:pic>
          <p:nvPicPr>
            <p:cNvPr id="53" name="Image 50" descr=" "/>
            <p:cNvPicPr>
              <a:picLocks noChangeAspect="1"/>
            </p:cNvPicPr>
            <p:nvPr/>
          </p:nvPicPr>
          <p:blipFill>
            <a:blip r:embed="rId102">
              <a:extLst>
                <a:ext uri="{96DAC541-7B7A-43D3-8B79-37D633B846F1}">
                  <asvg:svgBlip xmlns:asvg="http://schemas.microsoft.com/office/drawing/2016/SVG/main" r:embed="rId103"/>
                </a:ext>
              </a:extLst>
            </a:blip>
            <a:stretch>
              <a:fillRect/>
            </a:stretch>
          </p:blipFill>
          <p:spPr>
            <a:xfrm>
              <a:off x="1882836" y="8071194"/>
              <a:ext cx="42164" cy="25515"/>
            </a:xfrm>
            <a:prstGeom prst="rect">
              <a:avLst/>
            </a:prstGeom>
          </p:spPr>
        </p:pic>
        <p:pic>
          <p:nvPicPr>
            <p:cNvPr id="54" name="Image 51" descr=" "/>
            <p:cNvPicPr>
              <a:picLocks noChangeAspect="1"/>
            </p:cNvPicPr>
            <p:nvPr/>
          </p:nvPicPr>
          <p:blipFill>
            <a:blip r:embed="rId104">
              <a:extLst>
                <a:ext uri="{96DAC541-7B7A-43D3-8B79-37D633B846F1}">
                  <asvg:svgBlip xmlns:asvg="http://schemas.microsoft.com/office/drawing/2016/SVG/main" r:embed="rId105"/>
                </a:ext>
              </a:extLst>
            </a:blip>
            <a:stretch>
              <a:fillRect/>
            </a:stretch>
          </p:blipFill>
          <p:spPr>
            <a:xfrm>
              <a:off x="1863639" y="8099264"/>
              <a:ext cx="72100" cy="53784"/>
            </a:xfrm>
            <a:prstGeom prst="rect">
              <a:avLst/>
            </a:prstGeom>
          </p:spPr>
        </p:pic>
        <p:pic>
          <p:nvPicPr>
            <p:cNvPr id="55" name="Image 52" descr=" "/>
            <p:cNvPicPr>
              <a:picLocks noChangeAspect="1"/>
            </p:cNvPicPr>
            <p:nvPr/>
          </p:nvPicPr>
          <p:blipFill>
            <a:blip r:embed="rId106">
              <a:extLst>
                <a:ext uri="{96DAC541-7B7A-43D3-8B79-37D633B846F1}">
                  <asvg:svgBlip xmlns:asvg="http://schemas.microsoft.com/office/drawing/2016/SVG/main" r:embed="rId107"/>
                </a:ext>
              </a:extLst>
            </a:blip>
            <a:stretch>
              <a:fillRect/>
            </a:stretch>
          </p:blipFill>
          <p:spPr>
            <a:xfrm>
              <a:off x="1905331" y="7996025"/>
              <a:ext cx="115355" cy="130131"/>
            </a:xfrm>
            <a:prstGeom prst="rect">
              <a:avLst/>
            </a:prstGeom>
          </p:spPr>
        </p:pic>
        <p:pic>
          <p:nvPicPr>
            <p:cNvPr id="56" name="Image 53" descr=" "/>
            <p:cNvPicPr>
              <a:picLocks noChangeAspect="1"/>
            </p:cNvPicPr>
            <p:nvPr/>
          </p:nvPicPr>
          <p:blipFill>
            <a:blip r:embed="rId108">
              <a:extLst>
                <a:ext uri="{96DAC541-7B7A-43D3-8B79-37D633B846F1}">
                  <asvg:svgBlip xmlns:asvg="http://schemas.microsoft.com/office/drawing/2016/SVG/main" r:embed="rId109"/>
                </a:ext>
              </a:extLst>
            </a:blip>
            <a:stretch>
              <a:fillRect/>
            </a:stretch>
          </p:blipFill>
          <p:spPr>
            <a:xfrm>
              <a:off x="1980854" y="8019506"/>
              <a:ext cx="39436" cy="33479"/>
            </a:xfrm>
            <a:prstGeom prst="rect">
              <a:avLst/>
            </a:prstGeom>
          </p:spPr>
        </p:pic>
        <p:pic>
          <p:nvPicPr>
            <p:cNvPr id="57" name="Image 54" descr=" "/>
            <p:cNvPicPr>
              <a:picLocks noChangeAspect="1"/>
            </p:cNvPicPr>
            <p:nvPr/>
          </p:nvPicPr>
          <p:blipFill>
            <a:blip r:embed="rId110">
              <a:extLst>
                <a:ext uri="{96DAC541-7B7A-43D3-8B79-37D633B846F1}">
                  <asvg:svgBlip xmlns:asvg="http://schemas.microsoft.com/office/drawing/2016/SVG/main" r:embed="rId111"/>
                </a:ext>
              </a:extLst>
            </a:blip>
            <a:stretch>
              <a:fillRect/>
            </a:stretch>
          </p:blipFill>
          <p:spPr>
            <a:xfrm>
              <a:off x="1886680" y="7932306"/>
              <a:ext cx="165108" cy="103239"/>
            </a:xfrm>
            <a:prstGeom prst="rect">
              <a:avLst/>
            </a:prstGeom>
          </p:spPr>
        </p:pic>
        <p:pic>
          <p:nvPicPr>
            <p:cNvPr id="58" name="Image 55" descr=" "/>
            <p:cNvPicPr>
              <a:picLocks noChangeAspect="1"/>
            </p:cNvPicPr>
            <p:nvPr/>
          </p:nvPicPr>
          <p:blipFill>
            <a:blip r:embed="rId112">
              <a:extLst>
                <a:ext uri="{96DAC541-7B7A-43D3-8B79-37D633B846F1}">
                  <asvg:svgBlip xmlns:asvg="http://schemas.microsoft.com/office/drawing/2016/SVG/main" r:embed="rId113"/>
                </a:ext>
              </a:extLst>
            </a:blip>
            <a:stretch>
              <a:fillRect/>
            </a:stretch>
          </p:blipFill>
          <p:spPr>
            <a:xfrm>
              <a:off x="2341900" y="7910574"/>
              <a:ext cx="36633" cy="93291"/>
            </a:xfrm>
            <a:prstGeom prst="rect">
              <a:avLst/>
            </a:prstGeom>
          </p:spPr>
        </p:pic>
        <p:pic>
          <p:nvPicPr>
            <p:cNvPr id="59" name="Image 56" descr=" "/>
            <p:cNvPicPr>
              <a:picLocks noChangeAspect="1"/>
            </p:cNvPicPr>
            <p:nvPr/>
          </p:nvPicPr>
          <p:blipFill>
            <a:blip r:embed="rId114">
              <a:extLst>
                <a:ext uri="{96DAC541-7B7A-43D3-8B79-37D633B846F1}">
                  <asvg:svgBlip xmlns:asvg="http://schemas.microsoft.com/office/drawing/2016/SVG/main" r:embed="rId115"/>
                </a:ext>
              </a:extLst>
            </a:blip>
            <a:stretch>
              <a:fillRect/>
            </a:stretch>
          </p:blipFill>
          <p:spPr>
            <a:xfrm>
              <a:off x="1607853" y="8180933"/>
              <a:ext cx="288921" cy="104343"/>
            </a:xfrm>
            <a:prstGeom prst="rect">
              <a:avLst/>
            </a:prstGeom>
          </p:spPr>
        </p:pic>
        <p:pic>
          <p:nvPicPr>
            <p:cNvPr id="60" name="Image 57" descr=" "/>
            <p:cNvPicPr>
              <a:picLocks noChangeAspect="1"/>
            </p:cNvPicPr>
            <p:nvPr/>
          </p:nvPicPr>
          <p:blipFill>
            <a:blip r:embed="rId116">
              <a:extLst>
                <a:ext uri="{96DAC541-7B7A-43D3-8B79-37D633B846F1}">
                  <asvg:svgBlip xmlns:asvg="http://schemas.microsoft.com/office/drawing/2016/SVG/main" r:embed="rId117"/>
                </a:ext>
              </a:extLst>
            </a:blip>
            <a:stretch>
              <a:fillRect/>
            </a:stretch>
          </p:blipFill>
          <p:spPr>
            <a:xfrm>
              <a:off x="1613211" y="8169347"/>
              <a:ext cx="434708" cy="135986"/>
            </a:xfrm>
            <a:prstGeom prst="rect">
              <a:avLst/>
            </a:prstGeom>
          </p:spPr>
        </p:pic>
        <p:pic>
          <p:nvPicPr>
            <p:cNvPr id="61" name="Image 58" descr=" "/>
            <p:cNvPicPr>
              <a:picLocks noChangeAspect="1"/>
            </p:cNvPicPr>
            <p:nvPr/>
          </p:nvPicPr>
          <p:blipFill>
            <a:blip r:embed="rId118">
              <a:extLst>
                <a:ext uri="{96DAC541-7B7A-43D3-8B79-37D633B846F1}">
                  <asvg:svgBlip xmlns:asvg="http://schemas.microsoft.com/office/drawing/2016/SVG/main" r:embed="rId119"/>
                </a:ext>
              </a:extLst>
            </a:blip>
            <a:stretch>
              <a:fillRect/>
            </a:stretch>
          </p:blipFill>
          <p:spPr>
            <a:xfrm>
              <a:off x="2041743" y="8144986"/>
              <a:ext cx="229048" cy="59775"/>
            </a:xfrm>
            <a:prstGeom prst="rect">
              <a:avLst/>
            </a:prstGeom>
          </p:spPr>
        </p:pic>
        <p:pic>
          <p:nvPicPr>
            <p:cNvPr id="62" name="Image 59" descr=" "/>
            <p:cNvPicPr>
              <a:picLocks noChangeAspect="1"/>
            </p:cNvPicPr>
            <p:nvPr/>
          </p:nvPicPr>
          <p:blipFill>
            <a:blip r:embed="rId120">
              <a:extLst>
                <a:ext uri="{96DAC541-7B7A-43D3-8B79-37D633B846F1}">
                  <asvg:svgBlip xmlns:asvg="http://schemas.microsoft.com/office/drawing/2016/SVG/main" r:embed="rId121"/>
                </a:ext>
              </a:extLst>
            </a:blip>
            <a:stretch>
              <a:fillRect/>
            </a:stretch>
          </p:blipFill>
          <p:spPr>
            <a:xfrm>
              <a:off x="2039883" y="8151907"/>
              <a:ext cx="222203" cy="69835"/>
            </a:xfrm>
            <a:prstGeom prst="rect">
              <a:avLst/>
            </a:prstGeom>
          </p:spPr>
        </p:pic>
        <p:pic>
          <p:nvPicPr>
            <p:cNvPr id="63" name="Image 60" descr=" "/>
            <p:cNvPicPr>
              <a:picLocks noChangeAspect="1"/>
            </p:cNvPicPr>
            <p:nvPr/>
          </p:nvPicPr>
          <p:blipFill>
            <a:blip r:embed="rId122">
              <a:extLst>
                <a:ext uri="{96DAC541-7B7A-43D3-8B79-37D633B846F1}">
                  <asvg:svgBlip xmlns:asvg="http://schemas.microsoft.com/office/drawing/2016/SVG/main" r:embed="rId123"/>
                </a:ext>
              </a:extLst>
            </a:blip>
            <a:stretch>
              <a:fillRect/>
            </a:stretch>
          </p:blipFill>
          <p:spPr>
            <a:xfrm>
              <a:off x="1558323" y="8094427"/>
              <a:ext cx="229123" cy="59837"/>
            </a:xfrm>
            <a:prstGeom prst="rect">
              <a:avLst/>
            </a:prstGeom>
          </p:spPr>
        </p:pic>
        <p:pic>
          <p:nvPicPr>
            <p:cNvPr id="64" name="Image 61" descr=" "/>
            <p:cNvPicPr>
              <a:picLocks noChangeAspect="1"/>
            </p:cNvPicPr>
            <p:nvPr/>
          </p:nvPicPr>
          <p:blipFill>
            <a:blip r:embed="rId124">
              <a:extLst>
                <a:ext uri="{96DAC541-7B7A-43D3-8B79-37D633B846F1}">
                  <asvg:svgBlip xmlns:asvg="http://schemas.microsoft.com/office/drawing/2016/SVG/main" r:embed="rId125"/>
                </a:ext>
              </a:extLst>
            </a:blip>
            <a:stretch>
              <a:fillRect/>
            </a:stretch>
          </p:blipFill>
          <p:spPr>
            <a:xfrm>
              <a:off x="1556488" y="8101572"/>
              <a:ext cx="222203" cy="69835"/>
            </a:xfrm>
            <a:prstGeom prst="rect">
              <a:avLst/>
            </a:prstGeom>
          </p:spPr>
        </p:pic>
        <p:pic>
          <p:nvPicPr>
            <p:cNvPr id="65" name="Image 62" descr=" "/>
            <p:cNvPicPr>
              <a:picLocks noChangeAspect="1"/>
            </p:cNvPicPr>
            <p:nvPr/>
          </p:nvPicPr>
          <p:blipFill>
            <a:blip r:embed="rId126">
              <a:extLst>
                <a:ext uri="{96DAC541-7B7A-43D3-8B79-37D633B846F1}">
                  <asvg:svgBlip xmlns:asvg="http://schemas.microsoft.com/office/drawing/2016/SVG/main" r:embed="rId127"/>
                </a:ext>
              </a:extLst>
            </a:blip>
            <a:stretch>
              <a:fillRect/>
            </a:stretch>
          </p:blipFill>
          <p:spPr>
            <a:xfrm>
              <a:off x="2012799" y="8167698"/>
              <a:ext cx="341824" cy="123495"/>
            </a:xfrm>
            <a:prstGeom prst="rect">
              <a:avLst/>
            </a:prstGeom>
          </p:spPr>
        </p:pic>
        <p:pic>
          <p:nvPicPr>
            <p:cNvPr id="66" name="Image 63" descr=" "/>
            <p:cNvPicPr>
              <a:picLocks noChangeAspect="1"/>
            </p:cNvPicPr>
            <p:nvPr/>
          </p:nvPicPr>
          <p:blipFill>
            <a:blip r:embed="rId128">
              <a:extLst>
                <a:ext uri="{96DAC541-7B7A-43D3-8B79-37D633B846F1}">
                  <asvg:svgBlip xmlns:asvg="http://schemas.microsoft.com/office/drawing/2016/SVG/main" r:embed="rId129"/>
                </a:ext>
              </a:extLst>
            </a:blip>
            <a:stretch>
              <a:fillRect/>
            </a:stretch>
          </p:blipFill>
          <p:spPr>
            <a:xfrm>
              <a:off x="2019223" y="8153929"/>
              <a:ext cx="514125" cy="161414"/>
            </a:xfrm>
            <a:prstGeom prst="rect">
              <a:avLst/>
            </a:prstGeom>
          </p:spPr>
        </p:pic>
        <p:pic>
          <p:nvPicPr>
            <p:cNvPr id="67" name="Image 64" descr=" "/>
            <p:cNvPicPr>
              <a:picLocks noChangeAspect="1"/>
            </p:cNvPicPr>
            <p:nvPr/>
          </p:nvPicPr>
          <p:blipFill>
            <a:blip r:embed="rId130">
              <a:extLst>
                <a:ext uri="{96DAC541-7B7A-43D3-8B79-37D633B846F1}">
                  <asvg:svgBlip xmlns:asvg="http://schemas.microsoft.com/office/drawing/2016/SVG/main" r:embed="rId131"/>
                </a:ext>
              </a:extLst>
            </a:blip>
            <a:stretch>
              <a:fillRect/>
            </a:stretch>
          </p:blipFill>
          <p:spPr>
            <a:xfrm>
              <a:off x="2842285" y="8034639"/>
              <a:ext cx="276892" cy="313215"/>
            </a:xfrm>
            <a:prstGeom prst="rect">
              <a:avLst/>
            </a:prstGeom>
          </p:spPr>
        </p:pic>
        <p:pic>
          <p:nvPicPr>
            <p:cNvPr id="68" name="Image 65" descr=" "/>
            <p:cNvPicPr>
              <a:picLocks noChangeAspect="1"/>
            </p:cNvPicPr>
            <p:nvPr/>
          </p:nvPicPr>
          <p:blipFill>
            <a:blip r:embed="rId132">
              <a:extLst>
                <a:ext uri="{96DAC541-7B7A-43D3-8B79-37D633B846F1}">
                  <asvg:svgBlip xmlns:asvg="http://schemas.microsoft.com/office/drawing/2016/SVG/main" r:embed="rId133"/>
                </a:ext>
              </a:extLst>
            </a:blip>
            <a:stretch>
              <a:fillRect/>
            </a:stretch>
          </p:blipFill>
          <p:spPr>
            <a:xfrm>
              <a:off x="2871998" y="7743255"/>
              <a:ext cx="132345" cy="136643"/>
            </a:xfrm>
            <a:prstGeom prst="rect">
              <a:avLst/>
            </a:prstGeom>
          </p:spPr>
        </p:pic>
        <p:pic>
          <p:nvPicPr>
            <p:cNvPr id="69" name="Image 66" descr=" "/>
            <p:cNvPicPr>
              <a:picLocks noChangeAspect="1"/>
            </p:cNvPicPr>
            <p:nvPr/>
          </p:nvPicPr>
          <p:blipFill>
            <a:blip r:embed="rId134">
              <a:extLst>
                <a:ext uri="{96DAC541-7B7A-43D3-8B79-37D633B846F1}">
                  <asvg:svgBlip xmlns:asvg="http://schemas.microsoft.com/office/drawing/2016/SVG/main" r:embed="rId135"/>
                </a:ext>
              </a:extLst>
            </a:blip>
            <a:stretch>
              <a:fillRect/>
            </a:stretch>
          </p:blipFill>
          <p:spPr>
            <a:xfrm>
              <a:off x="3007864" y="7823696"/>
              <a:ext cx="96927" cy="110917"/>
            </a:xfrm>
            <a:prstGeom prst="rect">
              <a:avLst/>
            </a:prstGeom>
          </p:spPr>
        </p:pic>
        <p:pic>
          <p:nvPicPr>
            <p:cNvPr id="70" name="Image 67" descr=" "/>
            <p:cNvPicPr>
              <a:picLocks noChangeAspect="1"/>
            </p:cNvPicPr>
            <p:nvPr/>
          </p:nvPicPr>
          <p:blipFill>
            <a:blip r:embed="rId136">
              <a:extLst>
                <a:ext uri="{96DAC541-7B7A-43D3-8B79-37D633B846F1}">
                  <asvg:svgBlip xmlns:asvg="http://schemas.microsoft.com/office/drawing/2016/SVG/main" r:embed="rId137"/>
                </a:ext>
              </a:extLst>
            </a:blip>
            <a:stretch>
              <a:fillRect/>
            </a:stretch>
          </p:blipFill>
          <p:spPr>
            <a:xfrm>
              <a:off x="3068853" y="7856839"/>
              <a:ext cx="88990" cy="206950"/>
            </a:xfrm>
            <a:prstGeom prst="rect">
              <a:avLst/>
            </a:prstGeom>
          </p:spPr>
        </p:pic>
        <p:pic>
          <p:nvPicPr>
            <p:cNvPr id="71" name="Image 68" descr=" "/>
            <p:cNvPicPr>
              <a:picLocks noChangeAspect="1"/>
            </p:cNvPicPr>
            <p:nvPr/>
          </p:nvPicPr>
          <p:blipFill>
            <a:blip r:embed="rId138">
              <a:extLst>
                <a:ext uri="{96DAC541-7B7A-43D3-8B79-37D633B846F1}">
                  <asvg:svgBlip xmlns:asvg="http://schemas.microsoft.com/office/drawing/2016/SVG/main" r:embed="rId139"/>
                </a:ext>
              </a:extLst>
            </a:blip>
            <a:stretch>
              <a:fillRect/>
            </a:stretch>
          </p:blipFill>
          <p:spPr>
            <a:xfrm>
              <a:off x="3092539" y="7981339"/>
              <a:ext cx="294105" cy="370621"/>
            </a:xfrm>
            <a:prstGeom prst="rect">
              <a:avLst/>
            </a:prstGeom>
          </p:spPr>
        </p:pic>
        <p:pic>
          <p:nvPicPr>
            <p:cNvPr id="72" name="Image 69" descr=" "/>
            <p:cNvPicPr>
              <a:picLocks noChangeAspect="1"/>
            </p:cNvPicPr>
            <p:nvPr/>
          </p:nvPicPr>
          <p:blipFill>
            <a:blip r:embed="rId140">
              <a:extLst>
                <a:ext uri="{96DAC541-7B7A-43D3-8B79-37D633B846F1}">
                  <asvg:svgBlip xmlns:asvg="http://schemas.microsoft.com/office/drawing/2016/SVG/main" r:embed="rId141"/>
                </a:ext>
              </a:extLst>
            </a:blip>
            <a:stretch>
              <a:fillRect/>
            </a:stretch>
          </p:blipFill>
          <p:spPr>
            <a:xfrm>
              <a:off x="2668719" y="7622377"/>
              <a:ext cx="451648" cy="453270"/>
            </a:xfrm>
            <a:prstGeom prst="rect">
              <a:avLst/>
            </a:prstGeom>
          </p:spPr>
        </p:pic>
        <p:pic>
          <p:nvPicPr>
            <p:cNvPr id="73" name="Image 70" descr=" "/>
            <p:cNvPicPr>
              <a:picLocks noChangeAspect="1"/>
            </p:cNvPicPr>
            <p:nvPr/>
          </p:nvPicPr>
          <p:blipFill>
            <a:blip r:embed="rId142">
              <a:extLst>
                <a:ext uri="{96DAC541-7B7A-43D3-8B79-37D633B846F1}">
                  <asvg:svgBlip xmlns:asvg="http://schemas.microsoft.com/office/drawing/2016/SVG/main" r:embed="rId143"/>
                </a:ext>
              </a:extLst>
            </a:blip>
            <a:stretch>
              <a:fillRect/>
            </a:stretch>
          </p:blipFill>
          <p:spPr>
            <a:xfrm>
              <a:off x="3987924" y="7716673"/>
              <a:ext cx="139438" cy="139943"/>
            </a:xfrm>
            <a:prstGeom prst="rect">
              <a:avLst/>
            </a:prstGeom>
          </p:spPr>
        </p:pic>
        <p:pic>
          <p:nvPicPr>
            <p:cNvPr id="74" name="Image 71" descr=" "/>
            <p:cNvPicPr>
              <a:picLocks noChangeAspect="1"/>
            </p:cNvPicPr>
            <p:nvPr/>
          </p:nvPicPr>
          <p:blipFill>
            <a:blip r:embed="rId144">
              <a:extLst>
                <a:ext uri="{96DAC541-7B7A-43D3-8B79-37D633B846F1}">
                  <asvg:svgBlip xmlns:asvg="http://schemas.microsoft.com/office/drawing/2016/SVG/main" r:embed="rId145"/>
                </a:ext>
              </a:extLst>
            </a:blip>
            <a:stretch>
              <a:fillRect/>
            </a:stretch>
          </p:blipFill>
          <p:spPr>
            <a:xfrm>
              <a:off x="3817582" y="8048829"/>
              <a:ext cx="217664" cy="307075"/>
            </a:xfrm>
            <a:prstGeom prst="rect">
              <a:avLst/>
            </a:prstGeom>
          </p:spPr>
        </p:pic>
        <p:pic>
          <p:nvPicPr>
            <p:cNvPr id="75" name="Image 72" descr=" "/>
            <p:cNvPicPr>
              <a:picLocks noChangeAspect="1"/>
            </p:cNvPicPr>
            <p:nvPr/>
          </p:nvPicPr>
          <p:blipFill>
            <a:blip r:embed="rId146">
              <a:extLst>
                <a:ext uri="{96DAC541-7B7A-43D3-8B79-37D633B846F1}">
                  <asvg:svgBlip xmlns:asvg="http://schemas.microsoft.com/office/drawing/2016/SVG/main" r:embed="rId147"/>
                </a:ext>
              </a:extLst>
            </a:blip>
            <a:stretch>
              <a:fillRect/>
            </a:stretch>
          </p:blipFill>
          <p:spPr>
            <a:xfrm>
              <a:off x="3738066" y="7859345"/>
              <a:ext cx="271907" cy="148588"/>
            </a:xfrm>
            <a:prstGeom prst="rect">
              <a:avLst/>
            </a:prstGeom>
          </p:spPr>
        </p:pic>
        <p:pic>
          <p:nvPicPr>
            <p:cNvPr id="76" name="Image 73" descr=" "/>
            <p:cNvPicPr>
              <a:picLocks noChangeAspect="1"/>
            </p:cNvPicPr>
            <p:nvPr/>
          </p:nvPicPr>
          <p:blipFill>
            <a:blip r:embed="rId148">
              <a:extLst>
                <a:ext uri="{96DAC541-7B7A-43D3-8B79-37D633B846F1}">
                  <asvg:svgBlip xmlns:asvg="http://schemas.microsoft.com/office/drawing/2016/SVG/main" r:embed="rId149"/>
                </a:ext>
              </a:extLst>
            </a:blip>
            <a:stretch>
              <a:fillRect/>
            </a:stretch>
          </p:blipFill>
          <p:spPr>
            <a:xfrm>
              <a:off x="3975647" y="7859072"/>
              <a:ext cx="393686" cy="482444"/>
            </a:xfrm>
            <a:prstGeom prst="rect">
              <a:avLst/>
            </a:prstGeom>
          </p:spPr>
        </p:pic>
        <p:pic>
          <p:nvPicPr>
            <p:cNvPr id="77" name="Image 74" descr=" "/>
            <p:cNvPicPr>
              <a:picLocks noChangeAspect="1"/>
            </p:cNvPicPr>
            <p:nvPr/>
          </p:nvPicPr>
          <p:blipFill>
            <a:blip r:embed="rId150">
              <a:extLst>
                <a:ext uri="{96DAC541-7B7A-43D3-8B79-37D633B846F1}">
                  <asvg:svgBlip xmlns:asvg="http://schemas.microsoft.com/office/drawing/2016/SVG/main" r:embed="rId151"/>
                </a:ext>
              </a:extLst>
            </a:blip>
            <a:stretch>
              <a:fillRect/>
            </a:stretch>
          </p:blipFill>
          <p:spPr>
            <a:xfrm>
              <a:off x="3634195" y="7964804"/>
              <a:ext cx="148664" cy="117988"/>
            </a:xfrm>
            <a:prstGeom prst="rect">
              <a:avLst/>
            </a:prstGeom>
          </p:spPr>
        </p:pic>
        <p:pic>
          <p:nvPicPr>
            <p:cNvPr id="78" name="Image 75" descr=" "/>
            <p:cNvPicPr>
              <a:picLocks noChangeAspect="1"/>
            </p:cNvPicPr>
            <p:nvPr/>
          </p:nvPicPr>
          <p:blipFill>
            <a:blip r:embed="rId152">
              <a:extLst>
                <a:ext uri="{96DAC541-7B7A-43D3-8B79-37D633B846F1}">
                  <asvg:svgBlip xmlns:asvg="http://schemas.microsoft.com/office/drawing/2016/SVG/main" r:embed="rId153"/>
                </a:ext>
              </a:extLst>
            </a:blip>
            <a:stretch>
              <a:fillRect/>
            </a:stretch>
          </p:blipFill>
          <p:spPr>
            <a:xfrm>
              <a:off x="3552769" y="8051571"/>
              <a:ext cx="18726" cy="13310"/>
            </a:xfrm>
            <a:prstGeom prst="rect">
              <a:avLst/>
            </a:prstGeom>
          </p:spPr>
        </p:pic>
        <p:pic>
          <p:nvPicPr>
            <p:cNvPr id="79" name="Image 76" descr=" "/>
            <p:cNvPicPr>
              <a:picLocks noChangeAspect="1"/>
            </p:cNvPicPr>
            <p:nvPr/>
          </p:nvPicPr>
          <p:blipFill>
            <a:blip r:embed="rId154">
              <a:extLst>
                <a:ext uri="{96DAC541-7B7A-43D3-8B79-37D633B846F1}">
                  <asvg:svgBlip xmlns:asvg="http://schemas.microsoft.com/office/drawing/2016/SVG/main" r:embed="rId155"/>
                </a:ext>
              </a:extLst>
            </a:blip>
            <a:stretch>
              <a:fillRect/>
            </a:stretch>
          </p:blipFill>
          <p:spPr>
            <a:xfrm>
              <a:off x="3555497" y="8056644"/>
              <a:ext cx="18006" cy="14848"/>
            </a:xfrm>
            <a:prstGeom prst="rect">
              <a:avLst/>
            </a:prstGeom>
          </p:spPr>
        </p:pic>
        <p:pic>
          <p:nvPicPr>
            <p:cNvPr id="80" name="Image 77" descr=" "/>
            <p:cNvPicPr>
              <a:picLocks noChangeAspect="1"/>
            </p:cNvPicPr>
            <p:nvPr/>
          </p:nvPicPr>
          <p:blipFill>
            <a:blip r:embed="rId156">
              <a:extLst>
                <a:ext uri="{96DAC541-7B7A-43D3-8B79-37D633B846F1}">
                  <asvg:svgBlip xmlns:asvg="http://schemas.microsoft.com/office/drawing/2016/SVG/main" r:embed="rId157"/>
                </a:ext>
              </a:extLst>
            </a:blip>
            <a:stretch>
              <a:fillRect/>
            </a:stretch>
          </p:blipFill>
          <p:spPr>
            <a:xfrm>
              <a:off x="3523800" y="8014892"/>
              <a:ext cx="37600" cy="28939"/>
            </a:xfrm>
            <a:prstGeom prst="rect">
              <a:avLst/>
            </a:prstGeom>
          </p:spPr>
        </p:pic>
        <p:pic>
          <p:nvPicPr>
            <p:cNvPr id="81" name="Image 78" descr=" "/>
            <p:cNvPicPr>
              <a:picLocks noChangeAspect="1"/>
            </p:cNvPicPr>
            <p:nvPr/>
          </p:nvPicPr>
          <p:blipFill>
            <a:blip r:embed="rId158">
              <a:extLst>
                <a:ext uri="{96DAC541-7B7A-43D3-8B79-37D633B846F1}">
                  <asvg:svgBlip xmlns:asvg="http://schemas.microsoft.com/office/drawing/2016/SVG/main" r:embed="rId159"/>
                </a:ext>
              </a:extLst>
            </a:blip>
            <a:stretch>
              <a:fillRect/>
            </a:stretch>
          </p:blipFill>
          <p:spPr>
            <a:xfrm>
              <a:off x="3526603" y="8019531"/>
              <a:ext cx="43478" cy="42670"/>
            </a:xfrm>
            <a:prstGeom prst="rect">
              <a:avLst/>
            </a:prstGeom>
          </p:spPr>
        </p:pic>
        <p:pic>
          <p:nvPicPr>
            <p:cNvPr id="82" name="Image 79" descr=" "/>
            <p:cNvPicPr>
              <a:picLocks noChangeAspect="1"/>
            </p:cNvPicPr>
            <p:nvPr/>
          </p:nvPicPr>
          <p:blipFill>
            <a:blip r:embed="rId160">
              <a:extLst>
                <a:ext uri="{96DAC541-7B7A-43D3-8B79-37D633B846F1}">
                  <asvg:svgBlip xmlns:asvg="http://schemas.microsoft.com/office/drawing/2016/SVG/main" r:embed="rId161"/>
                </a:ext>
              </a:extLst>
            </a:blip>
            <a:stretch>
              <a:fillRect/>
            </a:stretch>
          </p:blipFill>
          <p:spPr>
            <a:xfrm>
              <a:off x="3511225" y="8072720"/>
              <a:ext cx="137404" cy="121485"/>
            </a:xfrm>
            <a:prstGeom prst="rect">
              <a:avLst/>
            </a:prstGeom>
          </p:spPr>
        </p:pic>
        <p:pic>
          <p:nvPicPr>
            <p:cNvPr id="83" name="Image 80" descr=" "/>
            <p:cNvPicPr>
              <a:picLocks noChangeAspect="1"/>
            </p:cNvPicPr>
            <p:nvPr/>
          </p:nvPicPr>
          <p:blipFill>
            <a:blip r:embed="rId162">
              <a:extLst>
                <a:ext uri="{96DAC541-7B7A-43D3-8B79-37D633B846F1}">
                  <asvg:svgBlip xmlns:asvg="http://schemas.microsoft.com/office/drawing/2016/SVG/main" r:embed="rId163"/>
                </a:ext>
              </a:extLst>
            </a:blip>
            <a:stretch>
              <a:fillRect/>
            </a:stretch>
          </p:blipFill>
          <p:spPr>
            <a:xfrm>
              <a:off x="4536053" y="8356599"/>
              <a:ext cx="67412" cy="20975"/>
            </a:xfrm>
            <a:prstGeom prst="rect">
              <a:avLst/>
            </a:prstGeom>
          </p:spPr>
        </p:pic>
        <p:pic>
          <p:nvPicPr>
            <p:cNvPr id="84" name="Image 81" descr=" "/>
            <p:cNvPicPr>
              <a:picLocks noChangeAspect="1"/>
            </p:cNvPicPr>
            <p:nvPr/>
          </p:nvPicPr>
          <p:blipFill>
            <a:blip r:embed="rId164">
              <a:extLst>
                <a:ext uri="{96DAC541-7B7A-43D3-8B79-37D633B846F1}">
                  <asvg:svgBlip xmlns:asvg="http://schemas.microsoft.com/office/drawing/2016/SVG/main" r:embed="rId165"/>
                </a:ext>
              </a:extLst>
            </a:blip>
            <a:stretch>
              <a:fillRect/>
            </a:stretch>
          </p:blipFill>
          <p:spPr>
            <a:xfrm>
              <a:off x="4977656" y="8047403"/>
              <a:ext cx="105112" cy="94259"/>
            </a:xfrm>
            <a:prstGeom prst="rect">
              <a:avLst/>
            </a:prstGeom>
          </p:spPr>
        </p:pic>
        <p:pic>
          <p:nvPicPr>
            <p:cNvPr id="85" name="Image 82" descr=" "/>
            <p:cNvPicPr>
              <a:picLocks noChangeAspect="1"/>
            </p:cNvPicPr>
            <p:nvPr/>
          </p:nvPicPr>
          <p:blipFill>
            <a:blip r:embed="rId166">
              <a:extLst>
                <a:ext uri="{96DAC541-7B7A-43D3-8B79-37D633B846F1}">
                  <asvg:svgBlip xmlns:asvg="http://schemas.microsoft.com/office/drawing/2016/SVG/main" r:embed="rId167"/>
                </a:ext>
              </a:extLst>
            </a:blip>
            <a:stretch>
              <a:fillRect/>
            </a:stretch>
          </p:blipFill>
          <p:spPr>
            <a:xfrm>
              <a:off x="4974234" y="8093707"/>
              <a:ext cx="145167" cy="250339"/>
            </a:xfrm>
            <a:prstGeom prst="rect">
              <a:avLst/>
            </a:prstGeom>
          </p:spPr>
        </p:pic>
        <p:pic>
          <p:nvPicPr>
            <p:cNvPr id="86" name="Image 83" descr=" "/>
            <p:cNvPicPr>
              <a:picLocks noChangeAspect="1"/>
            </p:cNvPicPr>
            <p:nvPr/>
          </p:nvPicPr>
          <p:blipFill>
            <a:blip r:embed="rId168">
              <a:extLst>
                <a:ext uri="{96DAC541-7B7A-43D3-8B79-37D633B846F1}">
                  <asvg:svgBlip xmlns:asvg="http://schemas.microsoft.com/office/drawing/2016/SVG/main" r:embed="rId169"/>
                </a:ext>
              </a:extLst>
            </a:blip>
            <a:stretch>
              <a:fillRect/>
            </a:stretch>
          </p:blipFill>
          <p:spPr>
            <a:xfrm>
              <a:off x="4920289" y="7868983"/>
              <a:ext cx="79566" cy="132525"/>
            </a:xfrm>
            <a:prstGeom prst="rect">
              <a:avLst/>
            </a:prstGeom>
          </p:spPr>
        </p:pic>
        <p:pic>
          <p:nvPicPr>
            <p:cNvPr id="87" name="Image 84" descr=" "/>
            <p:cNvPicPr>
              <a:picLocks noChangeAspect="1"/>
            </p:cNvPicPr>
            <p:nvPr/>
          </p:nvPicPr>
          <p:blipFill>
            <a:blip r:embed="rId170">
              <a:extLst>
                <a:ext uri="{96DAC541-7B7A-43D3-8B79-37D633B846F1}">
                  <asvg:svgBlip xmlns:asvg="http://schemas.microsoft.com/office/drawing/2016/SVG/main" r:embed="rId171"/>
                </a:ext>
              </a:extLst>
            </a:blip>
            <a:stretch>
              <a:fillRect/>
            </a:stretch>
          </p:blipFill>
          <p:spPr>
            <a:xfrm>
              <a:off x="4917288" y="7979069"/>
              <a:ext cx="85890" cy="179388"/>
            </a:xfrm>
            <a:prstGeom prst="rect">
              <a:avLst/>
            </a:prstGeom>
          </p:spPr>
        </p:pic>
        <p:pic>
          <p:nvPicPr>
            <p:cNvPr id="88" name="Image 85" descr=" "/>
            <p:cNvPicPr>
              <a:picLocks noChangeAspect="1"/>
            </p:cNvPicPr>
            <p:nvPr/>
          </p:nvPicPr>
          <p:blipFill>
            <a:blip r:embed="rId172">
              <a:extLst>
                <a:ext uri="{96DAC541-7B7A-43D3-8B79-37D633B846F1}">
                  <asvg:svgBlip xmlns:asvg="http://schemas.microsoft.com/office/drawing/2016/SVG/main" r:embed="rId173"/>
                </a:ext>
              </a:extLst>
            </a:blip>
            <a:stretch>
              <a:fillRect/>
            </a:stretch>
          </p:blipFill>
          <p:spPr>
            <a:xfrm>
              <a:off x="5244652" y="7896743"/>
              <a:ext cx="11062" cy="10841"/>
            </a:xfrm>
            <a:prstGeom prst="rect">
              <a:avLst/>
            </a:prstGeom>
          </p:spPr>
        </p:pic>
        <p:pic>
          <p:nvPicPr>
            <p:cNvPr id="89" name="Image 86" descr=" "/>
            <p:cNvPicPr>
              <a:picLocks noChangeAspect="1"/>
            </p:cNvPicPr>
            <p:nvPr/>
          </p:nvPicPr>
          <p:blipFill>
            <a:blip r:embed="rId174">
              <a:extLst>
                <a:ext uri="{96DAC541-7B7A-43D3-8B79-37D633B846F1}">
                  <asvg:svgBlip xmlns:asvg="http://schemas.microsoft.com/office/drawing/2016/SVG/main" r:embed="rId175"/>
                </a:ext>
              </a:extLst>
            </a:blip>
            <a:stretch>
              <a:fillRect/>
            </a:stretch>
          </p:blipFill>
          <p:spPr>
            <a:xfrm>
              <a:off x="4995191" y="7813599"/>
              <a:ext cx="290484" cy="261217"/>
            </a:xfrm>
            <a:prstGeom prst="rect">
              <a:avLst/>
            </a:prstGeom>
          </p:spPr>
        </p:pic>
        <p:pic>
          <p:nvPicPr>
            <p:cNvPr id="90" name="Image 87" descr=" "/>
            <p:cNvPicPr>
              <a:picLocks noChangeAspect="1"/>
            </p:cNvPicPr>
            <p:nvPr/>
          </p:nvPicPr>
          <p:blipFill>
            <a:blip r:embed="rId176">
              <a:extLst>
                <a:ext uri="{96DAC541-7B7A-43D3-8B79-37D633B846F1}">
                  <asvg:svgBlip xmlns:asvg="http://schemas.microsoft.com/office/drawing/2016/SVG/main" r:embed="rId177"/>
                </a:ext>
              </a:extLst>
            </a:blip>
            <a:stretch>
              <a:fillRect/>
            </a:stretch>
          </p:blipFill>
          <p:spPr>
            <a:xfrm>
              <a:off x="5129545" y="8041772"/>
              <a:ext cx="179270" cy="294051"/>
            </a:xfrm>
            <a:prstGeom prst="rect">
              <a:avLst/>
            </a:prstGeom>
          </p:spPr>
        </p:pic>
        <p:pic>
          <p:nvPicPr>
            <p:cNvPr id="91" name="Image 88" descr=" "/>
            <p:cNvPicPr>
              <a:picLocks noChangeAspect="1"/>
            </p:cNvPicPr>
            <p:nvPr/>
          </p:nvPicPr>
          <p:blipFill>
            <a:blip r:embed="rId178">
              <a:extLst>
                <a:ext uri="{96DAC541-7B7A-43D3-8B79-37D633B846F1}">
                  <asvg:svgBlip xmlns:asvg="http://schemas.microsoft.com/office/drawing/2016/SVG/main" r:embed="rId179"/>
                </a:ext>
              </a:extLst>
            </a:blip>
            <a:stretch>
              <a:fillRect/>
            </a:stretch>
          </p:blipFill>
          <p:spPr>
            <a:xfrm>
              <a:off x="5225034" y="7875830"/>
              <a:ext cx="69446" cy="154269"/>
            </a:xfrm>
            <a:prstGeom prst="rect">
              <a:avLst/>
            </a:prstGeom>
          </p:spPr>
        </p:pic>
        <p:pic>
          <p:nvPicPr>
            <p:cNvPr id="92" name="Image 89" descr=" "/>
            <p:cNvPicPr>
              <a:picLocks noChangeAspect="1"/>
            </p:cNvPicPr>
            <p:nvPr/>
          </p:nvPicPr>
          <p:blipFill>
            <a:blip r:embed="rId180">
              <a:extLst>
                <a:ext uri="{96DAC541-7B7A-43D3-8B79-37D633B846F1}">
                  <asvg:svgBlip xmlns:asvg="http://schemas.microsoft.com/office/drawing/2016/SVG/main" r:embed="rId181"/>
                </a:ext>
              </a:extLst>
            </a:blip>
            <a:stretch>
              <a:fillRect/>
            </a:stretch>
          </p:blipFill>
          <p:spPr>
            <a:xfrm>
              <a:off x="4491111" y="7964928"/>
              <a:ext cx="825195" cy="377344"/>
            </a:xfrm>
            <a:prstGeom prst="rect">
              <a:avLst/>
            </a:prstGeom>
          </p:spPr>
        </p:pic>
        <p:pic>
          <p:nvPicPr>
            <p:cNvPr id="93" name="Image 90" descr=" "/>
            <p:cNvPicPr>
              <a:picLocks noChangeAspect="1"/>
            </p:cNvPicPr>
            <p:nvPr/>
          </p:nvPicPr>
          <p:blipFill>
            <a:blip r:embed="rId182">
              <a:extLst>
                <a:ext uri="{96DAC541-7B7A-43D3-8B79-37D633B846F1}">
                  <asvg:svgBlip xmlns:asvg="http://schemas.microsoft.com/office/drawing/2016/SVG/main" r:embed="rId183"/>
                </a:ext>
              </a:extLst>
            </a:blip>
            <a:stretch>
              <a:fillRect/>
            </a:stretch>
          </p:blipFill>
          <p:spPr>
            <a:xfrm>
              <a:off x="4964734" y="7673433"/>
              <a:ext cx="190655" cy="204481"/>
            </a:xfrm>
            <a:prstGeom prst="rect">
              <a:avLst/>
            </a:prstGeom>
          </p:spPr>
        </p:pic>
        <p:pic>
          <p:nvPicPr>
            <p:cNvPr id="94" name="Image 91" descr=" "/>
            <p:cNvPicPr>
              <a:picLocks noChangeAspect="1"/>
            </p:cNvPicPr>
            <p:nvPr/>
          </p:nvPicPr>
          <p:blipFill>
            <a:blip r:embed="rId184">
              <a:extLst>
                <a:ext uri="{96DAC541-7B7A-43D3-8B79-37D633B846F1}">
                  <asvg:svgBlip xmlns:asvg="http://schemas.microsoft.com/office/drawing/2016/SVG/main" r:embed="rId185"/>
                </a:ext>
              </a:extLst>
            </a:blip>
            <a:stretch>
              <a:fillRect/>
            </a:stretch>
          </p:blipFill>
          <p:spPr>
            <a:xfrm>
              <a:off x="4989884" y="7787265"/>
              <a:ext cx="86733" cy="75169"/>
            </a:xfrm>
            <a:prstGeom prst="rect">
              <a:avLst/>
            </a:prstGeom>
          </p:spPr>
        </p:pic>
        <p:pic>
          <p:nvPicPr>
            <p:cNvPr id="95" name="Image 92" descr=" "/>
            <p:cNvPicPr>
              <a:picLocks noChangeAspect="1"/>
            </p:cNvPicPr>
            <p:nvPr/>
          </p:nvPicPr>
          <p:blipFill>
            <a:blip r:embed="rId186">
              <a:extLst>
                <a:ext uri="{96DAC541-7B7A-43D3-8B79-37D633B846F1}">
                  <asvg:svgBlip xmlns:asvg="http://schemas.microsoft.com/office/drawing/2016/SVG/main" r:embed="rId187"/>
                </a:ext>
              </a:extLst>
            </a:blip>
            <a:stretch>
              <a:fillRect/>
            </a:stretch>
          </p:blipFill>
          <p:spPr>
            <a:xfrm>
              <a:off x="5703468" y="8230202"/>
              <a:ext cx="117215" cy="117715"/>
            </a:xfrm>
            <a:prstGeom prst="rect">
              <a:avLst/>
            </a:prstGeom>
          </p:spPr>
        </p:pic>
        <p:pic>
          <p:nvPicPr>
            <p:cNvPr id="96" name="Image 93" descr=" "/>
            <p:cNvPicPr>
              <a:picLocks noChangeAspect="1"/>
            </p:cNvPicPr>
            <p:nvPr/>
          </p:nvPicPr>
          <p:blipFill>
            <a:blip r:embed="rId188">
              <a:extLst>
                <a:ext uri="{96DAC541-7B7A-43D3-8B79-37D633B846F1}">
                  <asvg:svgBlip xmlns:asvg="http://schemas.microsoft.com/office/drawing/2016/SVG/main" r:embed="rId189"/>
                </a:ext>
              </a:extLst>
            </a:blip>
            <a:stretch>
              <a:fillRect/>
            </a:stretch>
          </p:blipFill>
          <p:spPr>
            <a:xfrm>
              <a:off x="5816591" y="8044252"/>
              <a:ext cx="145911" cy="294039"/>
            </a:xfrm>
            <a:prstGeom prst="rect">
              <a:avLst/>
            </a:prstGeom>
          </p:spPr>
        </p:pic>
        <p:pic>
          <p:nvPicPr>
            <p:cNvPr id="97" name="Image 94" descr=" "/>
            <p:cNvPicPr>
              <a:picLocks noChangeAspect="1"/>
            </p:cNvPicPr>
            <p:nvPr/>
          </p:nvPicPr>
          <p:blipFill>
            <a:blip r:embed="rId190">
              <a:extLst>
                <a:ext uri="{96DAC541-7B7A-43D3-8B79-37D633B846F1}">
                  <asvg:svgBlip xmlns:asvg="http://schemas.microsoft.com/office/drawing/2016/SVG/main" r:embed="rId191"/>
                </a:ext>
              </a:extLst>
            </a:blip>
            <a:stretch>
              <a:fillRect/>
            </a:stretch>
          </p:blipFill>
          <p:spPr>
            <a:xfrm>
              <a:off x="5813144" y="7712505"/>
              <a:ext cx="143134" cy="143639"/>
            </a:xfrm>
            <a:prstGeom prst="rect">
              <a:avLst/>
            </a:prstGeom>
          </p:spPr>
        </p:pic>
        <p:pic>
          <p:nvPicPr>
            <p:cNvPr id="98" name="Image 95" descr=" "/>
            <p:cNvPicPr>
              <a:picLocks noChangeAspect="1"/>
            </p:cNvPicPr>
            <p:nvPr/>
          </p:nvPicPr>
          <p:blipFill>
            <a:blip r:embed="rId192">
              <a:extLst>
                <a:ext uri="{96DAC541-7B7A-43D3-8B79-37D633B846F1}">
                  <asvg:svgBlip xmlns:asvg="http://schemas.microsoft.com/office/drawing/2016/SVG/main" r:embed="rId193"/>
                </a:ext>
              </a:extLst>
            </a:blip>
            <a:stretch>
              <a:fillRect/>
            </a:stretch>
          </p:blipFill>
          <p:spPr>
            <a:xfrm>
              <a:off x="5956203" y="7834537"/>
              <a:ext cx="167415" cy="193169"/>
            </a:xfrm>
            <a:prstGeom prst="rect">
              <a:avLst/>
            </a:prstGeom>
          </p:spPr>
        </p:pic>
        <p:pic>
          <p:nvPicPr>
            <p:cNvPr id="99" name="Image 96" descr=" "/>
            <p:cNvPicPr>
              <a:picLocks noChangeAspect="1"/>
            </p:cNvPicPr>
            <p:nvPr/>
          </p:nvPicPr>
          <p:blipFill>
            <a:blip r:embed="rId194">
              <a:extLst>
                <a:ext uri="{96DAC541-7B7A-43D3-8B79-37D633B846F1}">
                  <asvg:svgBlip xmlns:asvg="http://schemas.microsoft.com/office/drawing/2016/SVG/main" r:embed="rId195"/>
                </a:ext>
              </a:extLst>
            </a:blip>
            <a:stretch>
              <a:fillRect/>
            </a:stretch>
          </p:blipFill>
          <p:spPr>
            <a:xfrm>
              <a:off x="5777329" y="7856653"/>
              <a:ext cx="172499" cy="205610"/>
            </a:xfrm>
            <a:prstGeom prst="rect">
              <a:avLst/>
            </a:prstGeom>
          </p:spPr>
        </p:pic>
        <p:pic>
          <p:nvPicPr>
            <p:cNvPr id="100" name="Image 97" descr=" "/>
            <p:cNvPicPr>
              <a:picLocks noChangeAspect="1"/>
            </p:cNvPicPr>
            <p:nvPr/>
          </p:nvPicPr>
          <p:blipFill>
            <a:blip r:embed="rId196">
              <a:extLst>
                <a:ext uri="{96DAC541-7B7A-43D3-8B79-37D633B846F1}">
                  <asvg:svgBlip xmlns:asvg="http://schemas.microsoft.com/office/drawing/2016/SVG/main" r:embed="rId197"/>
                </a:ext>
              </a:extLst>
            </a:blip>
            <a:stretch>
              <a:fillRect/>
            </a:stretch>
          </p:blipFill>
          <p:spPr>
            <a:xfrm>
              <a:off x="5905383" y="7842537"/>
              <a:ext cx="308019" cy="486041"/>
            </a:xfrm>
            <a:prstGeom prst="rect">
              <a:avLst/>
            </a:prstGeom>
          </p:spPr>
        </p:pic>
        <p:pic>
          <p:nvPicPr>
            <p:cNvPr id="101" name="Image 98" descr=" "/>
            <p:cNvPicPr>
              <a:picLocks noChangeAspect="1"/>
            </p:cNvPicPr>
            <p:nvPr/>
          </p:nvPicPr>
          <p:blipFill>
            <a:blip r:embed="rId198">
              <a:extLst>
                <a:ext uri="{96DAC541-7B7A-43D3-8B79-37D633B846F1}">
                  <asvg:svgBlip xmlns:asvg="http://schemas.microsoft.com/office/drawing/2016/SVG/main" r:embed="rId199"/>
                </a:ext>
              </a:extLst>
            </a:blip>
            <a:stretch>
              <a:fillRect/>
            </a:stretch>
          </p:blipFill>
          <p:spPr>
            <a:xfrm>
              <a:off x="6650491" y="8110130"/>
              <a:ext cx="156527" cy="160831"/>
            </a:xfrm>
            <a:prstGeom prst="rect">
              <a:avLst/>
            </a:prstGeom>
          </p:spPr>
        </p:pic>
        <p:pic>
          <p:nvPicPr>
            <p:cNvPr id="102" name="Image 99" descr=" "/>
            <p:cNvPicPr>
              <a:picLocks noChangeAspect="1"/>
            </p:cNvPicPr>
            <p:nvPr/>
          </p:nvPicPr>
          <p:blipFill>
            <a:blip r:embed="rId200">
              <a:extLst>
                <a:ext uri="{96DAC541-7B7A-43D3-8B79-37D633B846F1}">
                  <asvg:svgBlip xmlns:asvg="http://schemas.microsoft.com/office/drawing/2016/SVG/main" r:embed="rId201"/>
                </a:ext>
              </a:extLst>
            </a:blip>
            <a:stretch>
              <a:fillRect/>
            </a:stretch>
          </p:blipFill>
          <p:spPr>
            <a:xfrm>
              <a:off x="6892933" y="7940827"/>
              <a:ext cx="43255" cy="61636"/>
            </a:xfrm>
            <a:prstGeom prst="rect">
              <a:avLst/>
            </a:prstGeom>
          </p:spPr>
        </p:pic>
        <p:pic>
          <p:nvPicPr>
            <p:cNvPr id="103" name="Image 100" descr=" "/>
            <p:cNvPicPr>
              <a:picLocks noChangeAspect="1"/>
            </p:cNvPicPr>
            <p:nvPr/>
          </p:nvPicPr>
          <p:blipFill>
            <a:blip r:embed="rId202">
              <a:extLst>
                <a:ext uri="{96DAC541-7B7A-43D3-8B79-37D633B846F1}">
                  <asvg:svgBlip xmlns:asvg="http://schemas.microsoft.com/office/drawing/2016/SVG/main" r:embed="rId203"/>
                </a:ext>
              </a:extLst>
            </a:blip>
            <a:stretch>
              <a:fillRect/>
            </a:stretch>
          </p:blipFill>
          <p:spPr>
            <a:xfrm>
              <a:off x="6900200" y="7951445"/>
              <a:ext cx="38691" cy="81222"/>
            </a:xfrm>
            <a:prstGeom prst="rect">
              <a:avLst/>
            </a:prstGeom>
          </p:spPr>
        </p:pic>
        <p:pic>
          <p:nvPicPr>
            <p:cNvPr id="104" name="Image 101" descr=" "/>
            <p:cNvPicPr>
              <a:picLocks noChangeAspect="1"/>
            </p:cNvPicPr>
            <p:nvPr/>
          </p:nvPicPr>
          <p:blipFill>
            <a:blip r:embed="rId204">
              <a:extLst>
                <a:ext uri="{96DAC541-7B7A-43D3-8B79-37D633B846F1}">
                  <asvg:svgBlip xmlns:asvg="http://schemas.microsoft.com/office/drawing/2016/SVG/main" r:embed="rId205"/>
                </a:ext>
              </a:extLst>
            </a:blip>
            <a:stretch>
              <a:fillRect/>
            </a:stretch>
          </p:blipFill>
          <p:spPr>
            <a:xfrm>
              <a:off x="6961908" y="7913699"/>
              <a:ext cx="43776" cy="23531"/>
            </a:xfrm>
            <a:prstGeom prst="rect">
              <a:avLst/>
            </a:prstGeom>
          </p:spPr>
        </p:pic>
        <p:pic>
          <p:nvPicPr>
            <p:cNvPr id="105" name="Image 102" descr=" "/>
            <p:cNvPicPr>
              <a:picLocks noChangeAspect="1"/>
            </p:cNvPicPr>
            <p:nvPr/>
          </p:nvPicPr>
          <p:blipFill>
            <a:blip r:embed="rId206">
              <a:extLst>
                <a:ext uri="{96DAC541-7B7A-43D3-8B79-37D633B846F1}">
                  <asvg:svgBlip xmlns:asvg="http://schemas.microsoft.com/office/drawing/2016/SVG/main" r:embed="rId207"/>
                </a:ext>
              </a:extLst>
            </a:blip>
            <a:stretch>
              <a:fillRect/>
            </a:stretch>
          </p:blipFill>
          <p:spPr>
            <a:xfrm>
              <a:off x="6903102" y="7923387"/>
              <a:ext cx="48538" cy="22910"/>
            </a:xfrm>
            <a:prstGeom prst="rect">
              <a:avLst/>
            </a:prstGeom>
          </p:spPr>
        </p:pic>
        <p:pic>
          <p:nvPicPr>
            <p:cNvPr id="106" name="Image 103" descr=" "/>
            <p:cNvPicPr>
              <a:picLocks noChangeAspect="1"/>
            </p:cNvPicPr>
            <p:nvPr/>
          </p:nvPicPr>
          <p:blipFill>
            <a:blip r:embed="rId208">
              <a:extLst>
                <a:ext uri="{96DAC541-7B7A-43D3-8B79-37D633B846F1}">
                  <asvg:svgBlip xmlns:asvg="http://schemas.microsoft.com/office/drawing/2016/SVG/main" r:embed="rId209"/>
                </a:ext>
              </a:extLst>
            </a:blip>
            <a:stretch>
              <a:fillRect/>
            </a:stretch>
          </p:blipFill>
          <p:spPr>
            <a:xfrm>
              <a:off x="6924556" y="7943693"/>
              <a:ext cx="70265" cy="99741"/>
            </a:xfrm>
            <a:prstGeom prst="rect">
              <a:avLst/>
            </a:prstGeom>
          </p:spPr>
        </p:pic>
        <p:pic>
          <p:nvPicPr>
            <p:cNvPr id="107" name="Image 104" descr=" "/>
            <p:cNvPicPr>
              <a:picLocks noChangeAspect="1"/>
            </p:cNvPicPr>
            <p:nvPr/>
          </p:nvPicPr>
          <p:blipFill>
            <a:blip r:embed="rId210">
              <a:extLst>
                <a:ext uri="{96DAC541-7B7A-43D3-8B79-37D633B846F1}">
                  <asvg:svgBlip xmlns:asvg="http://schemas.microsoft.com/office/drawing/2016/SVG/main" r:embed="rId211"/>
                </a:ext>
              </a:extLst>
            </a:blip>
            <a:stretch>
              <a:fillRect/>
            </a:stretch>
          </p:blipFill>
          <p:spPr>
            <a:xfrm>
              <a:off x="6958485" y="7940740"/>
              <a:ext cx="63122" cy="88354"/>
            </a:xfrm>
            <a:prstGeom prst="rect">
              <a:avLst/>
            </a:prstGeom>
          </p:spPr>
        </p:pic>
        <p:pic>
          <p:nvPicPr>
            <p:cNvPr id="108" name="Image 105" descr=" "/>
            <p:cNvPicPr>
              <a:picLocks noChangeAspect="1"/>
            </p:cNvPicPr>
            <p:nvPr/>
          </p:nvPicPr>
          <p:blipFill>
            <a:blip r:embed="rId212">
              <a:extLst>
                <a:ext uri="{96DAC541-7B7A-43D3-8B79-37D633B846F1}">
                  <asvg:svgBlip xmlns:asvg="http://schemas.microsoft.com/office/drawing/2016/SVG/main" r:embed="rId213"/>
                </a:ext>
              </a:extLst>
            </a:blip>
            <a:stretch>
              <a:fillRect/>
            </a:stretch>
          </p:blipFill>
          <p:spPr>
            <a:xfrm>
              <a:off x="6927334" y="7913092"/>
              <a:ext cx="35616" cy="26818"/>
            </a:xfrm>
            <a:prstGeom prst="rect">
              <a:avLst/>
            </a:prstGeom>
          </p:spPr>
        </p:pic>
        <p:pic>
          <p:nvPicPr>
            <p:cNvPr id="109" name="Image 106" descr=" "/>
            <p:cNvPicPr>
              <a:picLocks noChangeAspect="1"/>
            </p:cNvPicPr>
            <p:nvPr/>
          </p:nvPicPr>
          <p:blipFill>
            <a:blip r:embed="rId214">
              <a:extLst>
                <a:ext uri="{96DAC541-7B7A-43D3-8B79-37D633B846F1}">
                  <asvg:svgBlip xmlns:asvg="http://schemas.microsoft.com/office/drawing/2016/SVG/main" r:embed="rId215"/>
                </a:ext>
              </a:extLst>
            </a:blip>
            <a:stretch>
              <a:fillRect/>
            </a:stretch>
          </p:blipFill>
          <p:spPr>
            <a:xfrm>
              <a:off x="6596596" y="7679151"/>
              <a:ext cx="140678" cy="141171"/>
            </a:xfrm>
            <a:prstGeom prst="rect">
              <a:avLst/>
            </a:prstGeom>
          </p:spPr>
        </p:pic>
        <p:pic>
          <p:nvPicPr>
            <p:cNvPr id="110" name="Image 107" descr=" "/>
            <p:cNvPicPr>
              <a:picLocks noChangeAspect="1"/>
            </p:cNvPicPr>
            <p:nvPr/>
          </p:nvPicPr>
          <p:blipFill>
            <a:blip r:embed="rId216">
              <a:extLst>
                <a:ext uri="{96DAC541-7B7A-43D3-8B79-37D633B846F1}">
                  <asvg:svgBlip xmlns:asvg="http://schemas.microsoft.com/office/drawing/2016/SVG/main" r:embed="rId217"/>
                </a:ext>
              </a:extLst>
            </a:blip>
            <a:stretch>
              <a:fillRect/>
            </a:stretch>
          </p:blipFill>
          <p:spPr>
            <a:xfrm>
              <a:off x="6531044" y="7845576"/>
              <a:ext cx="149285" cy="149730"/>
            </a:xfrm>
            <a:prstGeom prst="rect">
              <a:avLst/>
            </a:prstGeom>
          </p:spPr>
        </p:pic>
        <p:pic>
          <p:nvPicPr>
            <p:cNvPr id="111" name="Image 108" descr=" "/>
            <p:cNvPicPr>
              <a:picLocks noChangeAspect="1"/>
            </p:cNvPicPr>
            <p:nvPr/>
          </p:nvPicPr>
          <p:blipFill>
            <a:blip r:embed="rId218">
              <a:extLst>
                <a:ext uri="{96DAC541-7B7A-43D3-8B79-37D633B846F1}">
                  <asvg:svgBlip xmlns:asvg="http://schemas.microsoft.com/office/drawing/2016/SVG/main" r:embed="rId219"/>
                </a:ext>
              </a:extLst>
            </a:blip>
            <a:stretch>
              <a:fillRect/>
            </a:stretch>
          </p:blipFill>
          <p:spPr>
            <a:xfrm>
              <a:off x="6616215" y="7822046"/>
              <a:ext cx="175600" cy="288866"/>
            </a:xfrm>
            <a:prstGeom prst="rect">
              <a:avLst/>
            </a:prstGeom>
          </p:spPr>
        </p:pic>
        <p:pic>
          <p:nvPicPr>
            <p:cNvPr id="112" name="Image 109" descr=" "/>
            <p:cNvPicPr>
              <a:picLocks noChangeAspect="1"/>
            </p:cNvPicPr>
            <p:nvPr/>
          </p:nvPicPr>
          <p:blipFill>
            <a:blip r:embed="rId220">
              <a:extLst>
                <a:ext uri="{96DAC541-7B7A-43D3-8B79-37D633B846F1}">
                  <asvg:svgBlip xmlns:asvg="http://schemas.microsoft.com/office/drawing/2016/SVG/main" r:embed="rId221"/>
                </a:ext>
              </a:extLst>
            </a:blip>
            <a:stretch>
              <a:fillRect/>
            </a:stretch>
          </p:blipFill>
          <p:spPr>
            <a:xfrm>
              <a:off x="6736109" y="8076739"/>
              <a:ext cx="152087" cy="221301"/>
            </a:xfrm>
            <a:prstGeom prst="rect">
              <a:avLst/>
            </a:prstGeom>
          </p:spPr>
        </p:pic>
        <p:pic>
          <p:nvPicPr>
            <p:cNvPr id="113" name="Image 110" descr=" "/>
            <p:cNvPicPr>
              <a:picLocks noChangeAspect="1"/>
            </p:cNvPicPr>
            <p:nvPr/>
          </p:nvPicPr>
          <p:blipFill>
            <a:blip r:embed="rId222">
              <a:extLst>
                <a:ext uri="{96DAC541-7B7A-43D3-8B79-37D633B846F1}">
                  <asvg:svgBlip xmlns:asvg="http://schemas.microsoft.com/office/drawing/2016/SVG/main" r:embed="rId223"/>
                </a:ext>
              </a:extLst>
            </a:blip>
            <a:stretch>
              <a:fillRect/>
            </a:stretch>
          </p:blipFill>
          <p:spPr>
            <a:xfrm>
              <a:off x="6727006" y="7821822"/>
              <a:ext cx="218731" cy="92844"/>
            </a:xfrm>
            <a:prstGeom prst="rect">
              <a:avLst/>
            </a:prstGeom>
          </p:spPr>
        </p:pic>
      </p:grpSp>
      <p:pic>
        <p:nvPicPr>
          <p:cNvPr id="114" name="Image 111" descr=" "/>
          <p:cNvPicPr>
            <a:picLocks noChangeAspect="1"/>
          </p:cNvPicPr>
          <p:nvPr/>
        </p:nvPicPr>
        <p:blipFill>
          <a:blip r:embed="rId224">
            <a:extLst>
              <a:ext uri="{96DAC541-7B7A-43D3-8B79-37D633B846F1}">
                <asvg:svgBlip xmlns:asvg="http://schemas.microsoft.com/office/drawing/2016/SVG/main" r:embed="rId225"/>
              </a:ext>
            </a:extLst>
          </a:blip>
          <a:stretch>
            <a:fillRect/>
          </a:stretch>
        </p:blipFill>
        <p:spPr>
          <a:xfrm>
            <a:off x="660334" y="863547"/>
            <a:ext cx="1140034" cy="634385"/>
          </a:xfrm>
          <a:prstGeom prst="rect">
            <a:avLst/>
          </a:prstGeom>
        </p:spPr>
      </p:pic>
      <p:sp>
        <p:nvSpPr>
          <p:cNvPr id="116" name="Text 1"/>
          <p:cNvSpPr/>
          <p:nvPr/>
        </p:nvSpPr>
        <p:spPr>
          <a:xfrm>
            <a:off x="3080703" y="9005323"/>
            <a:ext cx="1439190" cy="766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500" b="1" dirty="0">
                <a:solidFill>
                  <a:srgbClr val="3C3C3B"/>
                </a:solidFill>
                <a:latin typeface="+mj-lt"/>
                <a:ea typeface="TT Norms Bold" pitchFamily="34" charset="-122"/>
                <a:cs typeface="TT Norms Bold" pitchFamily="34" charset="-120"/>
              </a:rPr>
              <a:t>202</a:t>
            </a:r>
            <a:r>
              <a:rPr lang="ru-RU" sz="3500" b="1" dirty="0">
                <a:solidFill>
                  <a:srgbClr val="3C3C3B"/>
                </a:solidFill>
                <a:latin typeface="+mj-lt"/>
                <a:ea typeface="TT Norms Bold" pitchFamily="34" charset="-122"/>
                <a:cs typeface="TT Norms Bold" pitchFamily="34" charset="-120"/>
              </a:rPr>
              <a:t>5</a:t>
            </a:r>
            <a:endParaRPr lang="en-US" sz="3500" b="1" dirty="0">
              <a:solidFill>
                <a:srgbClr val="3C3C3B"/>
              </a:solidFill>
              <a:latin typeface="+mj-lt"/>
            </a:endParaRPr>
          </a:p>
        </p:txBody>
      </p:sp>
      <p:sp>
        <p:nvSpPr>
          <p:cNvPr id="117" name="Text 2"/>
          <p:cNvSpPr/>
          <p:nvPr/>
        </p:nvSpPr>
        <p:spPr>
          <a:xfrm>
            <a:off x="596841" y="2310559"/>
            <a:ext cx="6552547" cy="15369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500" b="1" kern="0" spc="90" dirty="0">
                <a:solidFill>
                  <a:srgbClr val="3C3C3B">
                    <a:alpha val="100000"/>
                  </a:srgbClr>
                </a:solidFill>
                <a:latin typeface="TT Hoves" panose="02000503030000020004" pitchFamily="2" charset="-52"/>
                <a:ea typeface="TT Hoves Bold" pitchFamily="34" charset="-122"/>
                <a:cs typeface="TT Hoves Bold" pitchFamily="34" charset="-120"/>
              </a:rPr>
              <a:t>БЛАГОДАРСТВЕННОЕ</a:t>
            </a:r>
            <a:endParaRPr lang="en-US" sz="4500" b="1" dirty="0">
              <a:latin typeface="TT Hoves" panose="02000503030000020004" pitchFamily="2" charset="-52"/>
            </a:endParaRPr>
          </a:p>
          <a:p>
            <a:pPr marL="0" indent="0" algn="l">
              <a:buNone/>
            </a:pPr>
            <a:r>
              <a:rPr lang="en-US" sz="4500" b="1" kern="0" spc="90" dirty="0">
                <a:solidFill>
                  <a:srgbClr val="3C3C3B">
                    <a:alpha val="100000"/>
                  </a:srgbClr>
                </a:solidFill>
                <a:latin typeface="TT Hoves" panose="02000503030000020004" pitchFamily="2" charset="-52"/>
                <a:ea typeface="TT Hoves Bold" pitchFamily="34" charset="-122"/>
                <a:cs typeface="TT Hoves Bold" pitchFamily="34" charset="-120"/>
              </a:rPr>
              <a:t>ПИСЬМО</a:t>
            </a:r>
            <a:endParaRPr lang="en-US" sz="4500" b="1" dirty="0">
              <a:latin typeface="TT Hoves" panose="02000503030000020004" pitchFamily="2" charset="-52"/>
            </a:endParaRPr>
          </a:p>
        </p:txBody>
      </p:sp>
      <p:sp>
        <p:nvSpPr>
          <p:cNvPr id="118" name="Text 3"/>
          <p:cNvSpPr/>
          <p:nvPr/>
        </p:nvSpPr>
        <p:spPr>
          <a:xfrm>
            <a:off x="685732" y="3975421"/>
            <a:ext cx="3217013" cy="766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kern="0" spc="80" dirty="0">
                <a:solidFill>
                  <a:srgbClr val="EAAF2E">
                    <a:alpha val="100000"/>
                  </a:srgbClr>
                </a:solidFill>
                <a:latin typeface="TT Hoves" panose="02000503030000020004" pitchFamily="2" charset="-52"/>
                <a:ea typeface="TT Hoves Bold" pitchFamily="34" charset="-122"/>
                <a:cs typeface="TT Hoves Bold" pitchFamily="34" charset="-120"/>
              </a:rPr>
              <a:t>ЗА 1 МЕСТО</a:t>
            </a:r>
            <a:endParaRPr lang="en-US" sz="4000" b="1" dirty="0">
              <a:latin typeface="TT Hoves" panose="02000503030000020004" pitchFamily="2" charset="-52"/>
            </a:endParaRPr>
          </a:p>
        </p:txBody>
      </p:sp>
      <p:sp>
        <p:nvSpPr>
          <p:cNvPr id="119" name="Text 4"/>
          <p:cNvSpPr/>
          <p:nvPr/>
        </p:nvSpPr>
        <p:spPr>
          <a:xfrm>
            <a:off x="718163" y="4751550"/>
            <a:ext cx="5295373" cy="8764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757575">
                    <a:alpha val="100000"/>
                  </a:srgbClr>
                </a:solidFill>
                <a:latin typeface="TT Hoves Medium" pitchFamily="34" charset="0"/>
                <a:ea typeface="TT Hoves Medium" pitchFamily="34" charset="-122"/>
                <a:cs typeface="TT Hoves Medium" pitchFamily="34" charset="-120"/>
              </a:rPr>
              <a:t>в соревнованиях по прыжкам в воду Всероссийского студенческого </a:t>
            </a:r>
            <a:r>
              <a:rPr lang="en-US" sz="1800" kern="0" spc="36" dirty="0" err="1">
                <a:solidFill>
                  <a:srgbClr val="757575">
                    <a:alpha val="100000"/>
                  </a:srgbClr>
                </a:solidFill>
                <a:latin typeface="TT Hoves Medium" pitchFamily="34" charset="0"/>
                <a:ea typeface="TT Hoves Medium" pitchFamily="34" charset="-122"/>
                <a:cs typeface="TT Hoves Medium" pitchFamily="34" charset="-120"/>
              </a:rPr>
              <a:t>чемпионата</a:t>
            </a:r>
            <a:r>
              <a:rPr lang="en-US" sz="1800" kern="0" spc="36" dirty="0">
                <a:solidFill>
                  <a:srgbClr val="757575">
                    <a:alpha val="100000"/>
                  </a:srgbClr>
                </a:solidFill>
                <a:latin typeface="TT Hoves Medium" pitchFamily="34" charset="0"/>
                <a:ea typeface="TT Hoves Medium" pitchFamily="34" charset="-122"/>
                <a:cs typeface="TT Hoves Medium" pitchFamily="34" charset="-120"/>
              </a:rPr>
              <a:t>  </a:t>
            </a:r>
            <a:r>
              <a:rPr lang="en-US" sz="1800" kern="0" spc="36" dirty="0" err="1">
                <a:solidFill>
                  <a:srgbClr val="757575">
                    <a:alpha val="100000"/>
                  </a:srgbClr>
                </a:solidFill>
                <a:latin typeface="TT Hoves Medium" pitchFamily="34" charset="0"/>
                <a:ea typeface="TT Hoves Medium" pitchFamily="34" charset="-122"/>
                <a:cs typeface="TT Hoves Medium" pitchFamily="34" charset="-120"/>
              </a:rPr>
              <a:t>по</a:t>
            </a:r>
            <a:r>
              <a:rPr lang="en-US" sz="1800" kern="0" spc="36" dirty="0">
                <a:solidFill>
                  <a:srgbClr val="757575">
                    <a:alpha val="100000"/>
                  </a:srgbClr>
                </a:solidFill>
                <a:latin typeface="TT Hoves Medium" pitchFamily="34" charset="0"/>
                <a:ea typeface="TT Hoves Medium" pitchFamily="34" charset="-122"/>
                <a:cs typeface="TT Hoves Medium" pitchFamily="34" charset="-120"/>
              </a:rPr>
              <a:t> водным видам спорта</a:t>
            </a:r>
            <a:endParaRPr lang="en-US" sz="1800" dirty="0"/>
          </a:p>
        </p:txBody>
      </p:sp>
      <p:sp>
        <p:nvSpPr>
          <p:cNvPr id="120" name="Text 5"/>
          <p:cNvSpPr/>
          <p:nvPr/>
        </p:nvSpPr>
        <p:spPr>
          <a:xfrm>
            <a:off x="685732" y="6236337"/>
            <a:ext cx="3822319" cy="6096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b="1" kern="0" spc="36" dirty="0">
                <a:solidFill>
                  <a:srgbClr val="757575">
                    <a:alpha val="100000"/>
                  </a:srgbClr>
                </a:solidFill>
                <a:latin typeface="TT Hoves" panose="02000503030000020004" pitchFamily="2" charset="-52"/>
                <a:ea typeface="TT Hoves Bold" pitchFamily="34" charset="-122"/>
                <a:cs typeface="TT Hoves Bold" pitchFamily="34" charset="-120"/>
              </a:rPr>
              <a:t>Ректор </a:t>
            </a:r>
            <a:r>
              <a:rPr lang="en-US" sz="1800" b="1" kern="0" spc="36" dirty="0" err="1">
                <a:solidFill>
                  <a:srgbClr val="757575">
                    <a:alpha val="100000"/>
                  </a:srgbClr>
                </a:solidFill>
                <a:latin typeface="TT Hoves" panose="02000503030000020004" pitchFamily="2" charset="-52"/>
                <a:ea typeface="TT Hoves Bold" pitchFamily="34" charset="-122"/>
                <a:cs typeface="TT Hoves Bold" pitchFamily="34" charset="-120"/>
              </a:rPr>
              <a:t>ПГУФКСиТ</a:t>
            </a:r>
            <a:r>
              <a:rPr lang="en-US" sz="1800" b="1" kern="0" spc="36" dirty="0">
                <a:solidFill>
                  <a:srgbClr val="757575">
                    <a:alpha val="100000"/>
                  </a:srgbClr>
                </a:solidFill>
                <a:latin typeface="TT Hoves" panose="02000503030000020004" pitchFamily="2" charset="-52"/>
                <a:ea typeface="TT Hoves Regular" pitchFamily="34" charset="-122"/>
                <a:cs typeface="TT Hoves Regular" pitchFamily="34" charset="-120"/>
              </a:rPr>
              <a:t> </a:t>
            </a:r>
          </a:p>
          <a:p>
            <a:pPr marL="0" indent="0" algn="l">
              <a:buNone/>
            </a:pPr>
            <a:r>
              <a:rPr lang="en-US" sz="1800" kern="0" spc="36" dirty="0" err="1">
                <a:solidFill>
                  <a:srgbClr val="757575">
                    <a:alpha val="100000"/>
                  </a:srgbClr>
                </a:solidFill>
                <a:latin typeface="TT Hoves" panose="02000503030000020004" pitchFamily="2" charset="-52"/>
                <a:ea typeface="TT Hoves Regular" pitchFamily="34" charset="-122"/>
                <a:cs typeface="TT Hoves Regular" pitchFamily="34" charset="-120"/>
              </a:rPr>
              <a:t>Рафис</a:t>
            </a:r>
            <a:r>
              <a:rPr lang="en-US" sz="1800" kern="0" spc="36" dirty="0">
                <a:solidFill>
                  <a:srgbClr val="757575">
                    <a:alpha val="100000"/>
                  </a:srgbClr>
                </a:solidFill>
                <a:latin typeface="TT Hoves" panose="02000503030000020004" pitchFamily="2" charset="-52"/>
                <a:ea typeface="TT Hoves Regular" pitchFamily="34" charset="-122"/>
                <a:cs typeface="TT Hoves Regular" pitchFamily="34" charset="-120"/>
              </a:rPr>
              <a:t> Тимерханович Бурганов </a:t>
            </a:r>
            <a:endParaRPr lang="en-US" sz="1800" dirty="0">
              <a:latin typeface="TT Hoves" panose="02000503030000020004" pitchFamily="2" charset="-52"/>
            </a:endParaRPr>
          </a:p>
        </p:txBody>
      </p:sp>
      <p:pic>
        <p:nvPicPr>
          <p:cNvPr id="121" name="Image 113" descr=" "/>
          <p:cNvPicPr>
            <a:picLocks noChangeAspect="1"/>
          </p:cNvPicPr>
          <p:nvPr/>
        </p:nvPicPr>
        <p:blipFill>
          <a:blip r:embed="rId226">
            <a:extLst>
              <a:ext uri="{96DAC541-7B7A-43D3-8B79-37D633B846F1}">
                <asvg:svgBlip xmlns:asvg="http://schemas.microsoft.com/office/drawing/2016/SVG/main" r:embed="rId227"/>
              </a:ext>
            </a:extLst>
          </a:blip>
          <a:stretch>
            <a:fillRect/>
          </a:stretch>
        </p:blipFill>
        <p:spPr>
          <a:xfrm>
            <a:off x="4905531" y="6087723"/>
            <a:ext cx="655126" cy="820170"/>
          </a:xfrm>
          <a:prstGeom prst="rect">
            <a:avLst/>
          </a:prstGeom>
        </p:spPr>
      </p:pic>
      <p:pic>
        <p:nvPicPr>
          <p:cNvPr id="122" name="Image 114" descr=" "/>
          <p:cNvPicPr>
            <a:picLocks noChangeAspect="1"/>
          </p:cNvPicPr>
          <p:nvPr/>
        </p:nvPicPr>
        <p:blipFill>
          <a:blip r:embed="rId228">
            <a:extLst>
              <a:ext uri="{96DAC541-7B7A-43D3-8B79-37D633B846F1}">
                <asvg:svgBlip xmlns:asvg="http://schemas.microsoft.com/office/drawing/2016/SVG/main" r:embed="rId229"/>
              </a:ext>
            </a:extLst>
          </a:blip>
          <a:stretch>
            <a:fillRect/>
          </a:stretch>
        </p:blipFill>
        <p:spPr>
          <a:xfrm>
            <a:off x="5535409" y="6196383"/>
            <a:ext cx="124482" cy="1492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Университет">
      <a:dk1>
        <a:srgbClr val="000000"/>
      </a:dk1>
      <a:lt1>
        <a:srgbClr val="FFB803"/>
      </a:lt1>
      <a:dk2>
        <a:srgbClr val="FFFFFF"/>
      </a:dk2>
      <a:lt2>
        <a:srgbClr val="F5F5F5"/>
      </a:lt2>
      <a:accent1>
        <a:srgbClr val="FFB803"/>
      </a:accent1>
      <a:accent2>
        <a:srgbClr val="0D6BB4"/>
      </a:accent2>
      <a:accent3>
        <a:srgbClr val="92CFFF"/>
      </a:accent3>
      <a:accent4>
        <a:srgbClr val="D9D9D9"/>
      </a:accent4>
      <a:accent5>
        <a:srgbClr val="FFC000"/>
      </a:accent5>
      <a:accent6>
        <a:srgbClr val="A5A5A5"/>
      </a:accent6>
      <a:hlink>
        <a:srgbClr val="0563C1"/>
      </a:hlink>
      <a:folHlink>
        <a:srgbClr val="AEABAB"/>
      </a:folHlink>
    </a:clrScheme>
    <a:fontScheme name="Другая 4">
      <a:majorFont>
        <a:latin typeface="TT Hoves"/>
        <a:ea typeface=""/>
        <a:cs typeface=""/>
      </a:majorFont>
      <a:minorFont>
        <a:latin typeface="TT Hoves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26</Words>
  <Application>Microsoft Office PowerPoint</Application>
  <PresentationFormat>Произвольный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TT Hoves</vt:lpstr>
      <vt:lpstr>TT Hoves Medium</vt:lpstr>
      <vt:lpstr>Office Theme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dan.pyn1@gmail.com</cp:lastModifiedBy>
  <cp:revision>4</cp:revision>
  <dcterms:created xsi:type="dcterms:W3CDTF">2024-04-11T12:40:13Z</dcterms:created>
  <dcterms:modified xsi:type="dcterms:W3CDTF">2025-08-11T13:13:34Z</dcterms:modified>
</cp:coreProperties>
</file>