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112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652"/>
            <a:ext cx="9906000" cy="693835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0F9978F-F0E9-C0B6-28B0-9A97DB8D8445}"/>
              </a:ext>
            </a:extLst>
          </p:cNvPr>
          <p:cNvSpPr/>
          <p:nvPr userDrawn="1"/>
        </p:nvSpPr>
        <p:spPr>
          <a:xfrm>
            <a:off x="3812455" y="392141"/>
            <a:ext cx="826564" cy="1018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F46F212-CFF1-F2D7-1FD4-9FB95244A158}"/>
              </a:ext>
            </a:extLst>
          </p:cNvPr>
          <p:cNvSpPr/>
          <p:nvPr userDrawn="1"/>
        </p:nvSpPr>
        <p:spPr>
          <a:xfrm>
            <a:off x="1850969" y="461094"/>
            <a:ext cx="826564" cy="1018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93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88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92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5459"/>
            <a:ext cx="9913293" cy="6943459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54584B3-1C0B-264F-2E9C-4AF3B9DCE46A}"/>
              </a:ext>
            </a:extLst>
          </p:cNvPr>
          <p:cNvSpPr/>
          <p:nvPr userDrawn="1"/>
        </p:nvSpPr>
        <p:spPr>
          <a:xfrm>
            <a:off x="1814317" y="365127"/>
            <a:ext cx="826564" cy="1018094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56C83E5-41E0-438A-0BAE-DAF9E2CEC73D}"/>
              </a:ext>
            </a:extLst>
          </p:cNvPr>
          <p:cNvSpPr/>
          <p:nvPr userDrawn="1"/>
        </p:nvSpPr>
        <p:spPr>
          <a:xfrm>
            <a:off x="3812455" y="392141"/>
            <a:ext cx="826564" cy="1018094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349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-64017"/>
            <a:ext cx="9938327" cy="6940489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269EF6A-D146-726D-B685-FB0D005384D5}"/>
              </a:ext>
            </a:extLst>
          </p:cNvPr>
          <p:cNvSpPr/>
          <p:nvPr userDrawn="1"/>
        </p:nvSpPr>
        <p:spPr>
          <a:xfrm>
            <a:off x="2083324" y="1067343"/>
            <a:ext cx="826564" cy="1018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81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693"/>
            <a:ext cx="9922531" cy="6949929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0D0A2E-1AF6-A6FF-6496-04A540E58718}"/>
              </a:ext>
            </a:extLst>
          </p:cNvPr>
          <p:cNvSpPr/>
          <p:nvPr userDrawn="1"/>
        </p:nvSpPr>
        <p:spPr>
          <a:xfrm>
            <a:off x="2083324" y="1067343"/>
            <a:ext cx="826564" cy="1018094"/>
          </a:xfrm>
          <a:prstGeom prst="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81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15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44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72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88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41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51DC8-2475-4F7B-9AC6-C9561F237749}" type="datetimeFigureOut">
              <a:rPr lang="ru-RU" smtClean="0"/>
              <a:t>11.08.2025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12299-6808-4ADE-96F2-3F36534AA1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46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817" y="3029529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1821" y="3722254"/>
            <a:ext cx="3953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439" y="5463302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/>
                </a:solidFill>
              </a:rPr>
              <a:t>Ректор </a:t>
            </a:r>
            <a:r>
              <a:rPr lang="ru-RU" sz="1400" b="1" dirty="0" err="1">
                <a:solidFill>
                  <a:schemeClr val="tx2"/>
                </a:solidFill>
              </a:rPr>
              <a:t>ПГУФКСиТ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4C86DC-A50A-66BE-AE88-0FEE1DADA187}"/>
              </a:ext>
            </a:extLst>
          </p:cNvPr>
          <p:cNvSpPr txBox="1"/>
          <p:nvPr/>
        </p:nvSpPr>
        <p:spPr>
          <a:xfrm>
            <a:off x="3799003" y="561725"/>
            <a:ext cx="8707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>
                <a:solidFill>
                  <a:srgbClr val="3C3C3B"/>
                </a:solidFill>
                <a:latin typeface="+mj-lt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3289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817" y="3029529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1821" y="3722254"/>
            <a:ext cx="3953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439" y="5463302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/>
                </a:solidFill>
              </a:rPr>
              <a:t>Ректор </a:t>
            </a:r>
            <a:r>
              <a:rPr lang="ru-RU" sz="1400" b="1" dirty="0" err="1">
                <a:solidFill>
                  <a:schemeClr val="tx2"/>
                </a:solidFill>
              </a:rPr>
              <a:t>ПГУФКСиТ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D4CE19-6E7A-0B44-5DA4-F96D38085AF7}"/>
              </a:ext>
            </a:extLst>
          </p:cNvPr>
          <p:cNvSpPr txBox="1"/>
          <p:nvPr/>
        </p:nvSpPr>
        <p:spPr>
          <a:xfrm>
            <a:off x="3799003" y="561725"/>
            <a:ext cx="87075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>
                <a:solidFill>
                  <a:schemeClr val="bg1"/>
                </a:solidFill>
                <a:latin typeface="+mj-lt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07478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906" y="2355274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8909" y="3047999"/>
            <a:ext cx="5902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4292" y="3950348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tx2"/>
                </a:solidFill>
              </a:rPr>
              <a:t>Ректор </a:t>
            </a:r>
            <a:r>
              <a:rPr lang="ru-RU" sz="1400" b="1" dirty="0" err="1">
                <a:solidFill>
                  <a:schemeClr val="tx2"/>
                </a:solidFill>
              </a:rPr>
              <a:t>ПГУФКСиТ</a:t>
            </a:r>
            <a:endParaRPr lang="ru-RU" sz="1400" b="1" dirty="0">
              <a:solidFill>
                <a:schemeClr val="tx2"/>
              </a:solidFill>
            </a:endParaRPr>
          </a:p>
          <a:p>
            <a:r>
              <a:rPr lang="ru-RU" sz="1400" dirty="0" err="1">
                <a:solidFill>
                  <a:schemeClr val="tx2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tx2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ADC8EC-4A13-3BE8-8772-2AC8B5C6462A}"/>
              </a:ext>
            </a:extLst>
          </p:cNvPr>
          <p:cNvSpPr txBox="1"/>
          <p:nvPr/>
        </p:nvSpPr>
        <p:spPr>
          <a:xfrm>
            <a:off x="7717556" y="1345624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3C3C3B"/>
                </a:solidFill>
                <a:latin typeface="+mj-lt"/>
              </a:rPr>
              <a:t>2025</a:t>
            </a:r>
            <a:endParaRPr lang="ru-RU" sz="3600" b="1" dirty="0">
              <a:solidFill>
                <a:srgbClr val="3C3C3B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69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8906" y="2355274"/>
            <a:ext cx="2898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1"/>
                </a:solidFill>
                <a:latin typeface="+mj-lt"/>
              </a:rPr>
              <a:t>ЗА 1 МЕСТО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8909" y="3047999"/>
            <a:ext cx="5902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+mj-lt"/>
              </a:rPr>
              <a:t>в соревнованиях по прыжкам в воду Всероссийского студенческого чемпионата по водным видам спорта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74292" y="3950348"/>
            <a:ext cx="3953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Ректор </a:t>
            </a:r>
            <a:r>
              <a:rPr lang="ru-RU" sz="1400" b="1" dirty="0" err="1">
                <a:solidFill>
                  <a:schemeClr val="bg1"/>
                </a:solidFill>
              </a:rPr>
              <a:t>ПГУФКСиТ</a:t>
            </a:r>
            <a:endParaRPr lang="ru-RU" sz="1400" b="1" dirty="0">
              <a:solidFill>
                <a:schemeClr val="bg1"/>
              </a:solidFill>
            </a:endParaRPr>
          </a:p>
          <a:p>
            <a:r>
              <a:rPr lang="ru-RU" sz="1400" dirty="0" err="1">
                <a:solidFill>
                  <a:schemeClr val="bg1"/>
                </a:solidFill>
                <a:latin typeface="+mj-lt"/>
              </a:rPr>
              <a:t>Рафис</a:t>
            </a:r>
            <a:r>
              <a:rPr lang="ru-RU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+mj-lt"/>
              </a:rPr>
              <a:t>Тимерханович</a:t>
            </a:r>
            <a:r>
              <a:rPr lang="ru-RU" sz="1400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+mj-lt"/>
              </a:rPr>
              <a:t>Бурганов</a:t>
            </a:r>
            <a:endParaRPr lang="ru-RU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C1AFC2-4FA4-24F3-D55F-C3FD0AFAF115}"/>
              </a:ext>
            </a:extLst>
          </p:cNvPr>
          <p:cNvSpPr txBox="1"/>
          <p:nvPr/>
        </p:nvSpPr>
        <p:spPr>
          <a:xfrm>
            <a:off x="7717556" y="1345624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+mj-lt"/>
              </a:rPr>
              <a:t>2025</a:t>
            </a:r>
            <a:endParaRPr lang="ru-RU" sz="3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85788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5">
      <a:dk1>
        <a:srgbClr val="000000"/>
      </a:dk1>
      <a:lt1>
        <a:srgbClr val="FFFFFF"/>
      </a:lt1>
      <a:dk2>
        <a:srgbClr val="3F3F3F"/>
      </a:dk2>
      <a:lt2>
        <a:srgbClr val="F5F5F5"/>
      </a:lt2>
      <a:accent1>
        <a:srgbClr val="FFB803"/>
      </a:accent1>
      <a:accent2>
        <a:srgbClr val="0D6BB4"/>
      </a:accent2>
      <a:accent3>
        <a:srgbClr val="92CFFF"/>
      </a:accent3>
      <a:accent4>
        <a:srgbClr val="D9D9D9"/>
      </a:accent4>
      <a:accent5>
        <a:srgbClr val="FFC000"/>
      </a:accent5>
      <a:accent6>
        <a:srgbClr val="A5A5A5"/>
      </a:accent6>
      <a:hlink>
        <a:srgbClr val="0563C1"/>
      </a:hlink>
      <a:folHlink>
        <a:srgbClr val="AEABAB"/>
      </a:folHlink>
    </a:clrScheme>
    <a:fontScheme name="Другая 4">
      <a:majorFont>
        <a:latin typeface="TT Hoves"/>
        <a:ea typeface=""/>
        <a:cs typeface=""/>
      </a:majorFont>
      <a:minorFont>
        <a:latin typeface="TT Hoves Medium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</TotalTime>
  <Words>88</Words>
  <Application>Microsoft Office PowerPoint</Application>
  <PresentationFormat>Лист A4 (210x297 мм)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TT Hoves</vt:lpstr>
      <vt:lpstr>TT Hoves Medium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Даниил</dc:creator>
  <cp:lastModifiedBy>dan.pyn1@gmail.com</cp:lastModifiedBy>
  <cp:revision>6</cp:revision>
  <dcterms:created xsi:type="dcterms:W3CDTF">2024-02-02T12:13:00Z</dcterms:created>
  <dcterms:modified xsi:type="dcterms:W3CDTF">2025-08-12T07:39:31Z</dcterms:modified>
</cp:coreProperties>
</file>