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3C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1124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6" y="-76224"/>
            <a:ext cx="9913295" cy="6943460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C36D466-F592-DC39-EAB2-AFA7E1190770}"/>
              </a:ext>
            </a:extLst>
          </p:cNvPr>
          <p:cNvSpPr/>
          <p:nvPr userDrawn="1"/>
        </p:nvSpPr>
        <p:spPr>
          <a:xfrm>
            <a:off x="1795463" y="348792"/>
            <a:ext cx="826564" cy="10180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29C61849-D46C-5E94-1564-999A0CAB7E98}"/>
              </a:ext>
            </a:extLst>
          </p:cNvPr>
          <p:cNvSpPr/>
          <p:nvPr userDrawn="1"/>
        </p:nvSpPr>
        <p:spPr>
          <a:xfrm>
            <a:off x="3812455" y="392141"/>
            <a:ext cx="826564" cy="10180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9938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51DC8-2475-4F7B-9AC6-C9561F237749}" type="datetimeFigureOut">
              <a:rPr lang="ru-RU" smtClean="0"/>
              <a:t>11.08.2025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12299-6808-4ADE-96F2-3F36534AA1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7882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51DC8-2475-4F7B-9AC6-C9561F237749}" type="datetimeFigureOut">
              <a:rPr lang="ru-RU" smtClean="0"/>
              <a:t>11.08.2025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12299-6808-4ADE-96F2-3F36534AA1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0920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51DC8-2475-4F7B-9AC6-C9561F237749}" type="datetimeFigureOut">
              <a:rPr lang="ru-RU" smtClean="0"/>
              <a:t>11.08.2025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12299-6808-4ADE-96F2-3F36534AA112}" type="slidenum">
              <a:rPr lang="ru-RU" smtClean="0"/>
              <a:t>‹#›</a:t>
            </a:fld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2692"/>
            <a:ext cx="9922529" cy="6949928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10E62969-8CB6-714B-955E-9B98427263B0}"/>
              </a:ext>
            </a:extLst>
          </p:cNvPr>
          <p:cNvSpPr/>
          <p:nvPr userDrawn="1"/>
        </p:nvSpPr>
        <p:spPr>
          <a:xfrm>
            <a:off x="1847654" y="365127"/>
            <a:ext cx="826564" cy="1018094"/>
          </a:xfrm>
          <a:prstGeom prst="rect">
            <a:avLst/>
          </a:prstGeom>
          <a:solidFill>
            <a:srgbClr val="3C3C3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CBF8798-51BE-D290-9C18-5D3097F89DED}"/>
              </a:ext>
            </a:extLst>
          </p:cNvPr>
          <p:cNvSpPr/>
          <p:nvPr userDrawn="1"/>
        </p:nvSpPr>
        <p:spPr>
          <a:xfrm>
            <a:off x="3812455" y="392141"/>
            <a:ext cx="826564" cy="1018094"/>
          </a:xfrm>
          <a:prstGeom prst="rect">
            <a:avLst/>
          </a:prstGeom>
          <a:solidFill>
            <a:srgbClr val="3C3C3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73491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51DC8-2475-4F7B-9AC6-C9561F237749}" type="datetimeFigureOut">
              <a:rPr lang="ru-RU" smtClean="0"/>
              <a:t>11.08.2025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12299-6808-4ADE-96F2-3F36534AA112}" type="slidenum">
              <a:rPr lang="ru-RU" smtClean="0"/>
              <a:t>‹#›</a:t>
            </a:fld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236" y="-70491"/>
            <a:ext cx="9915236" cy="6946963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B25B526E-A439-A5AB-6C7C-72325A052F46}"/>
              </a:ext>
            </a:extLst>
          </p:cNvPr>
          <p:cNvSpPr/>
          <p:nvPr userDrawn="1"/>
        </p:nvSpPr>
        <p:spPr>
          <a:xfrm>
            <a:off x="2083324" y="1178351"/>
            <a:ext cx="826564" cy="10180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4812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51DC8-2475-4F7B-9AC6-C9561F237749}" type="datetimeFigureOut">
              <a:rPr lang="ru-RU" smtClean="0"/>
              <a:t>11.08.2025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12299-6808-4ADE-96F2-3F36534AA112}" type="slidenum">
              <a:rPr lang="ru-RU" smtClean="0"/>
              <a:t>‹#›</a:t>
            </a:fld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3456"/>
            <a:ext cx="9922529" cy="6949928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DABAC7ED-16E4-47B1-84FF-375FD6852A25}"/>
              </a:ext>
            </a:extLst>
          </p:cNvPr>
          <p:cNvSpPr/>
          <p:nvPr userDrawn="1"/>
        </p:nvSpPr>
        <p:spPr>
          <a:xfrm>
            <a:off x="2083324" y="1178351"/>
            <a:ext cx="826564" cy="1018094"/>
          </a:xfrm>
          <a:prstGeom prst="rect">
            <a:avLst/>
          </a:prstGeom>
          <a:solidFill>
            <a:srgbClr val="3C3C3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81818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51DC8-2475-4F7B-9AC6-C9561F237749}" type="datetimeFigureOut">
              <a:rPr lang="ru-RU" smtClean="0"/>
              <a:t>11.08.2025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12299-6808-4ADE-96F2-3F36534AA1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158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51DC8-2475-4F7B-9AC6-C9561F237749}" type="datetimeFigureOut">
              <a:rPr lang="ru-RU" smtClean="0"/>
              <a:t>11.08.2025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12299-6808-4ADE-96F2-3F36534AA1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6449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51DC8-2475-4F7B-9AC6-C9561F237749}" type="datetimeFigureOut">
              <a:rPr lang="ru-RU" smtClean="0"/>
              <a:t>11.08.2025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12299-6808-4ADE-96F2-3F36534AA1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5723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51DC8-2475-4F7B-9AC6-C9561F237749}" type="datetimeFigureOut">
              <a:rPr lang="ru-RU" smtClean="0"/>
              <a:t>11.08.2025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12299-6808-4ADE-96F2-3F36534AA1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6888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51DC8-2475-4F7B-9AC6-C9561F237749}" type="datetimeFigureOut">
              <a:rPr lang="ru-RU" smtClean="0"/>
              <a:t>11.08.2025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12299-6808-4ADE-96F2-3F36534AA1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8414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051DC8-2475-4F7B-9AC6-C9561F237749}" type="datetimeFigureOut">
              <a:rPr lang="ru-RU" smtClean="0"/>
              <a:t>11.08.2025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C12299-6808-4ADE-96F2-3F36534AA1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2469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1817" y="3029529"/>
            <a:ext cx="28985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chemeClr val="accent1"/>
                </a:solidFill>
                <a:latin typeface="+mj-lt"/>
              </a:rPr>
              <a:t>ЗА 1 МЕСТО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1821" y="3722254"/>
            <a:ext cx="39531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tx2"/>
                </a:solidFill>
                <a:latin typeface="+mj-lt"/>
              </a:rPr>
              <a:t>в соревнованиях по прыжкам в воду Всероссийского студенческого чемпионата по водным видам спорта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6439" y="5463302"/>
            <a:ext cx="39531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tx2"/>
                </a:solidFill>
              </a:rPr>
              <a:t>Ректор </a:t>
            </a:r>
            <a:r>
              <a:rPr lang="ru-RU" sz="1400" b="1" dirty="0" err="1">
                <a:solidFill>
                  <a:schemeClr val="tx2"/>
                </a:solidFill>
              </a:rPr>
              <a:t>ПГУФКСиТ</a:t>
            </a:r>
            <a:endParaRPr lang="ru-RU" sz="1400" b="1" dirty="0">
              <a:solidFill>
                <a:schemeClr val="tx2"/>
              </a:solidFill>
            </a:endParaRPr>
          </a:p>
          <a:p>
            <a:r>
              <a:rPr lang="ru-RU" sz="1400" dirty="0" err="1">
                <a:solidFill>
                  <a:schemeClr val="tx2"/>
                </a:solidFill>
                <a:latin typeface="+mj-lt"/>
              </a:rPr>
              <a:t>Рафис</a:t>
            </a:r>
            <a:r>
              <a:rPr lang="ru-RU" sz="1400" dirty="0">
                <a:solidFill>
                  <a:schemeClr val="tx2"/>
                </a:solidFill>
                <a:latin typeface="+mj-lt"/>
              </a:rPr>
              <a:t> </a:t>
            </a:r>
            <a:r>
              <a:rPr lang="ru-RU" sz="1400" dirty="0" err="1">
                <a:solidFill>
                  <a:schemeClr val="tx2"/>
                </a:solidFill>
                <a:latin typeface="+mj-lt"/>
              </a:rPr>
              <a:t>Тимерханович</a:t>
            </a:r>
            <a:r>
              <a:rPr lang="ru-RU" sz="1400" dirty="0">
                <a:solidFill>
                  <a:schemeClr val="tx2"/>
                </a:solidFill>
                <a:latin typeface="+mj-lt"/>
              </a:rPr>
              <a:t> </a:t>
            </a:r>
            <a:r>
              <a:rPr lang="ru-RU" sz="1400" dirty="0" err="1">
                <a:solidFill>
                  <a:schemeClr val="tx2"/>
                </a:solidFill>
                <a:latin typeface="+mj-lt"/>
              </a:rPr>
              <a:t>Бурганов</a:t>
            </a:r>
            <a:endParaRPr lang="ru-RU" sz="14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EB7DB52-7517-9BB6-A438-822D84200DC2}"/>
              </a:ext>
            </a:extLst>
          </p:cNvPr>
          <p:cNvSpPr txBox="1"/>
          <p:nvPr/>
        </p:nvSpPr>
        <p:spPr>
          <a:xfrm>
            <a:off x="3799003" y="561725"/>
            <a:ext cx="87075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b="1" dirty="0">
                <a:solidFill>
                  <a:srgbClr val="3C3C3B"/>
                </a:solidFill>
                <a:latin typeface="+mj-lt"/>
              </a:rPr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1232893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1817" y="3029529"/>
            <a:ext cx="28985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chemeClr val="accent1"/>
                </a:solidFill>
                <a:latin typeface="+mj-lt"/>
              </a:rPr>
              <a:t>ЗА 1 МЕСТО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1821" y="3722254"/>
            <a:ext cx="39531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  <a:latin typeface="+mj-lt"/>
              </a:rPr>
              <a:t>в соревнованиях по прыжкам в воду Всероссийского студенческого чемпионата по водным видам спорта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6439" y="5463302"/>
            <a:ext cx="39531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tx2"/>
                </a:solidFill>
              </a:rPr>
              <a:t>Ректор </a:t>
            </a:r>
            <a:r>
              <a:rPr lang="ru-RU" sz="1400" b="1" dirty="0" err="1">
                <a:solidFill>
                  <a:schemeClr val="tx2"/>
                </a:solidFill>
              </a:rPr>
              <a:t>ПГУФКСиТ</a:t>
            </a:r>
            <a:endParaRPr lang="ru-RU" sz="1400" b="1" dirty="0">
              <a:solidFill>
                <a:schemeClr val="tx2"/>
              </a:solidFill>
            </a:endParaRPr>
          </a:p>
          <a:p>
            <a:r>
              <a:rPr lang="ru-RU" sz="1400" dirty="0" err="1">
                <a:solidFill>
                  <a:schemeClr val="tx2"/>
                </a:solidFill>
                <a:latin typeface="+mj-lt"/>
              </a:rPr>
              <a:t>Рафис</a:t>
            </a:r>
            <a:r>
              <a:rPr lang="ru-RU" sz="1400" dirty="0">
                <a:solidFill>
                  <a:schemeClr val="tx2"/>
                </a:solidFill>
                <a:latin typeface="+mj-lt"/>
              </a:rPr>
              <a:t> </a:t>
            </a:r>
            <a:r>
              <a:rPr lang="ru-RU" sz="1400" dirty="0" err="1">
                <a:solidFill>
                  <a:schemeClr val="tx2"/>
                </a:solidFill>
                <a:latin typeface="+mj-lt"/>
              </a:rPr>
              <a:t>Тимерханович</a:t>
            </a:r>
            <a:r>
              <a:rPr lang="ru-RU" sz="1400" dirty="0">
                <a:solidFill>
                  <a:schemeClr val="tx2"/>
                </a:solidFill>
                <a:latin typeface="+mj-lt"/>
              </a:rPr>
              <a:t> </a:t>
            </a:r>
            <a:r>
              <a:rPr lang="ru-RU" sz="1400" dirty="0" err="1">
                <a:solidFill>
                  <a:schemeClr val="tx2"/>
                </a:solidFill>
                <a:latin typeface="+mj-lt"/>
              </a:rPr>
              <a:t>Бурганов</a:t>
            </a:r>
            <a:endParaRPr lang="ru-RU" sz="14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5E11FF0-5ADD-8C32-B255-1D9C256FFCB5}"/>
              </a:ext>
            </a:extLst>
          </p:cNvPr>
          <p:cNvSpPr txBox="1"/>
          <p:nvPr/>
        </p:nvSpPr>
        <p:spPr>
          <a:xfrm>
            <a:off x="3799003" y="561725"/>
            <a:ext cx="87075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b="1" dirty="0">
                <a:solidFill>
                  <a:schemeClr val="bg1"/>
                </a:solidFill>
                <a:latin typeface="+mj-lt"/>
              </a:rPr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2074789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78906" y="2355274"/>
            <a:ext cx="28985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chemeClr val="accent1"/>
                </a:solidFill>
                <a:latin typeface="+mj-lt"/>
              </a:rPr>
              <a:t>ЗА 1 МЕСТО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78909" y="3047999"/>
            <a:ext cx="59020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tx2"/>
                </a:solidFill>
                <a:latin typeface="+mj-lt"/>
              </a:rPr>
              <a:t>в соревнованиях по прыжкам в воду Всероссийского студенческого чемпионата по водным видам спорта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74292" y="3950348"/>
            <a:ext cx="39531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tx2"/>
                </a:solidFill>
              </a:rPr>
              <a:t>Ректор </a:t>
            </a:r>
            <a:r>
              <a:rPr lang="ru-RU" sz="1400" b="1" dirty="0" err="1">
                <a:solidFill>
                  <a:schemeClr val="tx2"/>
                </a:solidFill>
              </a:rPr>
              <a:t>ПГУФКСиТ</a:t>
            </a:r>
            <a:endParaRPr lang="ru-RU" sz="1400" b="1" dirty="0">
              <a:solidFill>
                <a:schemeClr val="tx2"/>
              </a:solidFill>
            </a:endParaRPr>
          </a:p>
          <a:p>
            <a:r>
              <a:rPr lang="ru-RU" sz="1400" dirty="0" err="1">
                <a:solidFill>
                  <a:schemeClr val="tx2"/>
                </a:solidFill>
                <a:latin typeface="+mj-lt"/>
              </a:rPr>
              <a:t>Рафис</a:t>
            </a:r>
            <a:r>
              <a:rPr lang="ru-RU" sz="1400" dirty="0">
                <a:solidFill>
                  <a:schemeClr val="tx2"/>
                </a:solidFill>
                <a:latin typeface="+mj-lt"/>
              </a:rPr>
              <a:t> </a:t>
            </a:r>
            <a:r>
              <a:rPr lang="ru-RU" sz="1400" dirty="0" err="1">
                <a:solidFill>
                  <a:schemeClr val="tx2"/>
                </a:solidFill>
                <a:latin typeface="+mj-lt"/>
              </a:rPr>
              <a:t>Тимерханович</a:t>
            </a:r>
            <a:r>
              <a:rPr lang="ru-RU" sz="1400" dirty="0">
                <a:solidFill>
                  <a:schemeClr val="tx2"/>
                </a:solidFill>
                <a:latin typeface="+mj-lt"/>
              </a:rPr>
              <a:t> </a:t>
            </a:r>
            <a:r>
              <a:rPr lang="ru-RU" sz="1400" dirty="0" err="1">
                <a:solidFill>
                  <a:schemeClr val="tx2"/>
                </a:solidFill>
                <a:latin typeface="+mj-lt"/>
              </a:rPr>
              <a:t>Бурганов</a:t>
            </a:r>
            <a:endParaRPr lang="ru-RU" sz="1400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9696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78906" y="2355274"/>
            <a:ext cx="28985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chemeClr val="accent1"/>
                </a:solidFill>
                <a:latin typeface="+mj-lt"/>
              </a:rPr>
              <a:t>ЗА 1 МЕСТО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78909" y="3047999"/>
            <a:ext cx="59020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  <a:latin typeface="+mj-lt"/>
              </a:rPr>
              <a:t>в соревнованиях по прыжкам в воду Всероссийского студенческого чемпионата по водным видам спорта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74292" y="3950348"/>
            <a:ext cx="39531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bg1"/>
                </a:solidFill>
              </a:rPr>
              <a:t>Ректор </a:t>
            </a:r>
            <a:r>
              <a:rPr lang="ru-RU" sz="1400" b="1" dirty="0" err="1">
                <a:solidFill>
                  <a:schemeClr val="bg1"/>
                </a:solidFill>
              </a:rPr>
              <a:t>ПГУФКСиТ</a:t>
            </a:r>
            <a:endParaRPr lang="ru-RU" sz="1400" b="1" dirty="0">
              <a:solidFill>
                <a:schemeClr val="bg1"/>
              </a:solidFill>
            </a:endParaRPr>
          </a:p>
          <a:p>
            <a:r>
              <a:rPr lang="ru-RU" sz="1400" dirty="0" err="1">
                <a:solidFill>
                  <a:schemeClr val="bg1"/>
                </a:solidFill>
                <a:latin typeface="+mj-lt"/>
              </a:rPr>
              <a:t>Рафис</a:t>
            </a:r>
            <a:r>
              <a:rPr lang="ru-RU" sz="1400" dirty="0">
                <a:solidFill>
                  <a:schemeClr val="bg1"/>
                </a:solidFill>
                <a:latin typeface="+mj-lt"/>
              </a:rPr>
              <a:t> </a:t>
            </a:r>
            <a:r>
              <a:rPr lang="ru-RU" sz="1400" dirty="0" err="1">
                <a:solidFill>
                  <a:schemeClr val="bg1"/>
                </a:solidFill>
                <a:latin typeface="+mj-lt"/>
              </a:rPr>
              <a:t>Тимерханович</a:t>
            </a:r>
            <a:r>
              <a:rPr lang="ru-RU" sz="1400" dirty="0">
                <a:solidFill>
                  <a:schemeClr val="bg1"/>
                </a:solidFill>
                <a:latin typeface="+mj-lt"/>
              </a:rPr>
              <a:t> </a:t>
            </a:r>
            <a:r>
              <a:rPr lang="ru-RU" sz="1400" dirty="0" err="1">
                <a:solidFill>
                  <a:schemeClr val="bg1"/>
                </a:solidFill>
                <a:latin typeface="+mj-lt"/>
              </a:rPr>
              <a:t>Бурганов</a:t>
            </a:r>
            <a:endParaRPr lang="ru-RU" sz="14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585788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5">
      <a:dk1>
        <a:srgbClr val="000000"/>
      </a:dk1>
      <a:lt1>
        <a:srgbClr val="FFFFFF"/>
      </a:lt1>
      <a:dk2>
        <a:srgbClr val="3F3F3F"/>
      </a:dk2>
      <a:lt2>
        <a:srgbClr val="F5F5F5"/>
      </a:lt2>
      <a:accent1>
        <a:srgbClr val="FFB803"/>
      </a:accent1>
      <a:accent2>
        <a:srgbClr val="0D6BB4"/>
      </a:accent2>
      <a:accent3>
        <a:srgbClr val="92CFFF"/>
      </a:accent3>
      <a:accent4>
        <a:srgbClr val="D9D9D9"/>
      </a:accent4>
      <a:accent5>
        <a:srgbClr val="FFC000"/>
      </a:accent5>
      <a:accent6>
        <a:srgbClr val="A5A5A5"/>
      </a:accent6>
      <a:hlink>
        <a:srgbClr val="0563C1"/>
      </a:hlink>
      <a:folHlink>
        <a:srgbClr val="AEABAB"/>
      </a:folHlink>
    </a:clrScheme>
    <a:fontScheme name="Другая 4">
      <a:majorFont>
        <a:latin typeface="TT Hoves"/>
        <a:ea typeface=""/>
        <a:cs typeface=""/>
      </a:majorFont>
      <a:minorFont>
        <a:latin typeface="TT Hoves Medium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1136</TotalTime>
  <Words>86</Words>
  <Application>Microsoft Office PowerPoint</Application>
  <PresentationFormat>Лист A4 (210x297 мм)</PresentationFormat>
  <Paragraphs>18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TT Hoves</vt:lpstr>
      <vt:lpstr>TT Hoves Medium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Даниил</dc:creator>
  <cp:lastModifiedBy>dan.pyn1@gmail.com</cp:lastModifiedBy>
  <cp:revision>7</cp:revision>
  <dcterms:created xsi:type="dcterms:W3CDTF">2024-02-02T12:13:00Z</dcterms:created>
  <dcterms:modified xsi:type="dcterms:W3CDTF">2025-08-12T07:40:26Z</dcterms:modified>
</cp:coreProperties>
</file>