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93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</p:sldIdLst>
  <p:sldSz cx="12192000" cy="6858000"/>
  <p:notesSz cx="6858000" cy="9144000"/>
  <p:embeddedFontLst>
    <p:embeddedFont>
      <p:font typeface="TT Hoves" panose="02000503030000020004" pitchFamily="2" charset="-52"/>
      <p:regular r:id="rId24"/>
      <p:bold r:id="rId25"/>
    </p:embeddedFont>
    <p:embeddedFont>
      <p:font typeface="TT Hoves Light" panose="02000503020000020004" pitchFamily="2" charset="-52"/>
      <p:regular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2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668" y="104"/>
      </p:cViewPr>
      <p:guideLst>
        <p:guide orient="horz" pos="1003"/>
        <p:guide pos="393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76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172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32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7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05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642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15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98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4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96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073" y="402070"/>
            <a:ext cx="10725727" cy="1121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10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TT Hoves" panose="02000503030000020004" pitchFamily="2" charset="-52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T Hoves Light" panose="02000503020000020004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74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51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85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27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53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24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60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32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51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8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69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59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29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01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00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1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29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74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67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14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64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193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222020"/>
      </a:dk1>
      <a:lt1>
        <a:srgbClr val="000000"/>
      </a:lt1>
      <a:dk2>
        <a:srgbClr val="FFFFFF"/>
      </a:dk2>
      <a:lt2>
        <a:srgbClr val="F5F5F5"/>
      </a:lt2>
      <a:accent1>
        <a:srgbClr val="FFB803"/>
      </a:accent1>
      <a:accent2>
        <a:srgbClr val="0D6BB4"/>
      </a:accent2>
      <a:accent3>
        <a:srgbClr val="92CFFF"/>
      </a:accent3>
      <a:accent4>
        <a:srgbClr val="D9D9D9"/>
      </a:accent4>
      <a:accent5>
        <a:srgbClr val="FFC000"/>
      </a:accent5>
      <a:accent6>
        <a:srgbClr val="222020"/>
      </a:accent6>
      <a:hlink>
        <a:srgbClr val="0563C1"/>
      </a:hlink>
      <a:folHlink>
        <a:srgbClr val="AEABAB"/>
      </a:folHlink>
    </a:clrScheme>
    <a:fontScheme name="Универ">
      <a:majorFont>
        <a:latin typeface="TT Hoves"/>
        <a:ea typeface=""/>
        <a:cs typeface=""/>
      </a:majorFont>
      <a:minorFont>
        <a:latin typeface="TT Hoves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0</Words>
  <Application>Microsoft Office PowerPoint</Application>
  <PresentationFormat>Широкоэкранный</PresentationFormat>
  <Paragraphs>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TT Hoves</vt:lpstr>
      <vt:lpstr>TT Hoves Light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</dc:creator>
  <cp:lastModifiedBy>Даниил Пынков</cp:lastModifiedBy>
  <cp:revision>17</cp:revision>
  <dcterms:created xsi:type="dcterms:W3CDTF">2023-10-19T10:21:14Z</dcterms:created>
  <dcterms:modified xsi:type="dcterms:W3CDTF">2024-07-30T08:17:08Z</dcterms:modified>
</cp:coreProperties>
</file>