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93" r:id="rId2"/>
    <p:sldId id="294" r:id="rId3"/>
    <p:sldId id="295" r:id="rId4"/>
    <p:sldId id="296" r:id="rId5"/>
    <p:sldId id="297" r:id="rId6"/>
    <p:sldId id="298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291" r:id="rId24"/>
    <p:sldId id="292" r:id="rId25"/>
  </p:sldIdLst>
  <p:sldSz cx="12192000" cy="6858000"/>
  <p:notesSz cx="6858000" cy="9144000"/>
  <p:embeddedFontLst>
    <p:embeddedFont>
      <p:font typeface="TT Hoves" panose="02000503030000020004" pitchFamily="2" charset="-52"/>
      <p:regular r:id="rId26"/>
      <p:bold r:id="rId27"/>
    </p:embeddedFont>
    <p:embeddedFont>
      <p:font typeface="TT Hoves Light" panose="02000503020000020004" pitchFamily="2" charset="-52"/>
      <p:regular r:id="rId28"/>
    </p:embeddedFont>
    <p:embeddedFont>
      <p:font typeface="TT Hoves Medium" panose="02000803030000020004" pitchFamily="2" charset="-52"/>
      <p:regular r:id="rId2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03" userDrawn="1">
          <p15:clr>
            <a:srgbClr val="A4A3A4"/>
          </p15:clr>
        </p15:guide>
        <p15:guide id="2" pos="393" userDrawn="1">
          <p15:clr>
            <a:srgbClr val="A4A3A4"/>
          </p15:clr>
        </p15:guide>
        <p15:guide id="3" pos="728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668" y="104"/>
      </p:cViewPr>
      <p:guideLst>
        <p:guide orient="horz" pos="1003"/>
        <p:guide pos="393"/>
        <p:guide pos="728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DAD59A-D088-45B5-A15F-5CC23042AD1D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BF0653-85A7-49AD-A514-08C3D0319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762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DAD59A-D088-45B5-A15F-5CC23042AD1D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BF0653-85A7-49AD-A514-08C3D0319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172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DAD59A-D088-45B5-A15F-5CC23042AD1D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BF0653-85A7-49AD-A514-08C3D0319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321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DAD59A-D088-45B5-A15F-5CC23042AD1D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BF0653-85A7-49AD-A514-08C3D0319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976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DAD59A-D088-45B5-A15F-5CC23042AD1D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BF0653-85A7-49AD-A514-08C3D0319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052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DAD59A-D088-45B5-A15F-5CC23042AD1D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BF0653-85A7-49AD-A514-08C3D0319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642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DAD59A-D088-45B5-A15F-5CC23042AD1D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BF0653-85A7-49AD-A514-08C3D0319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151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DAD59A-D088-45B5-A15F-5CC23042AD1D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BF0653-85A7-49AD-A514-08C3D0319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987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5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DAD59A-D088-45B5-A15F-5CC23042AD1D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BF0653-85A7-49AD-A514-08C3D0319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48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DAD59A-D088-45B5-A15F-5CC23042AD1D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BF0653-85A7-49AD-A514-08C3D0319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969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073" y="402070"/>
            <a:ext cx="10725727" cy="11219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6103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TT Hoves" panose="02000503030000020004" pitchFamily="2" charset="-52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TT Hoves Light" panose="02000503020000020004" pitchFamily="2" charset="-5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9742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51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785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527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753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240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060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329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951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88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069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59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9296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013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004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61"/>
          <a:stretch/>
        </p:blipFill>
        <p:spPr>
          <a:xfrm>
            <a:off x="4309730" y="1592263"/>
            <a:ext cx="5748669" cy="31280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90" y="316345"/>
            <a:ext cx="2530763" cy="63269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618836"/>
            <a:ext cx="3796145" cy="6927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ЗАГОЛОВОК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91526" y="402070"/>
            <a:ext cx="213510" cy="2167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23886" y="2458537"/>
            <a:ext cx="4159021" cy="14543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32688" y="2591501"/>
            <a:ext cx="40259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Текст презентации текст презентации </a:t>
            </a:r>
            <a:r>
              <a:rPr lang="ru-RU" sz="1400" dirty="0">
                <a:solidFill>
                  <a:schemeClr val="bg1"/>
                </a:solidFill>
              </a:rPr>
              <a:t>текст </a:t>
            </a:r>
            <a:r>
              <a:rPr lang="ru-RU" sz="1400" dirty="0" smtClean="0">
                <a:solidFill>
                  <a:schemeClr val="bg1"/>
                </a:solidFill>
              </a:rPr>
              <a:t>презентации </a:t>
            </a:r>
            <a:r>
              <a:rPr lang="ru-RU" sz="1400" dirty="0">
                <a:solidFill>
                  <a:schemeClr val="bg1"/>
                </a:solidFill>
              </a:rPr>
              <a:t>текст </a:t>
            </a:r>
            <a:r>
              <a:rPr lang="ru-RU" sz="1400" dirty="0" smtClean="0">
                <a:solidFill>
                  <a:schemeClr val="bg1"/>
                </a:solidFill>
              </a:rPr>
              <a:t>презентации </a:t>
            </a:r>
            <a:r>
              <a:rPr lang="ru-RU" sz="1400" dirty="0">
                <a:solidFill>
                  <a:schemeClr val="bg1"/>
                </a:solidFill>
              </a:rPr>
              <a:t>текст </a:t>
            </a:r>
            <a:r>
              <a:rPr lang="ru-RU" sz="1400" dirty="0" smtClean="0">
                <a:solidFill>
                  <a:schemeClr val="bg1"/>
                </a:solidFill>
              </a:rPr>
              <a:t>презентации </a:t>
            </a:r>
            <a:r>
              <a:rPr lang="ru-RU" sz="1400" dirty="0">
                <a:solidFill>
                  <a:schemeClr val="bg1"/>
                </a:solidFill>
              </a:rPr>
              <a:t>текст </a:t>
            </a:r>
            <a:r>
              <a:rPr lang="ru-RU" sz="1400" dirty="0" smtClean="0">
                <a:solidFill>
                  <a:schemeClr val="bg1"/>
                </a:solidFill>
              </a:rPr>
              <a:t>презентации </a:t>
            </a:r>
            <a:r>
              <a:rPr lang="ru-RU" sz="1400" dirty="0">
                <a:solidFill>
                  <a:schemeClr val="bg1"/>
                </a:solidFill>
              </a:rPr>
              <a:t>текст </a:t>
            </a:r>
            <a:r>
              <a:rPr lang="ru-RU" sz="1400" dirty="0" smtClean="0">
                <a:solidFill>
                  <a:schemeClr val="bg1"/>
                </a:solidFill>
              </a:rPr>
              <a:t>презентации </a:t>
            </a:r>
            <a:r>
              <a:rPr lang="ru-RU" sz="1400" dirty="0">
                <a:solidFill>
                  <a:schemeClr val="bg1"/>
                </a:solidFill>
              </a:rPr>
              <a:t>текст </a:t>
            </a:r>
            <a:r>
              <a:rPr lang="ru-RU" sz="1400" dirty="0" smtClean="0">
                <a:solidFill>
                  <a:schemeClr val="bg1"/>
                </a:solidFill>
              </a:rPr>
              <a:t>презентации текст </a:t>
            </a:r>
            <a:r>
              <a:rPr lang="ru-RU" sz="1400" dirty="0">
                <a:solidFill>
                  <a:schemeClr val="bg1"/>
                </a:solidFill>
              </a:rPr>
              <a:t>презентации</a:t>
            </a:r>
          </a:p>
          <a:p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23887" y="2458537"/>
            <a:ext cx="887278" cy="730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409092" y="4728495"/>
            <a:ext cx="4159021" cy="14543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409092" y="4730482"/>
            <a:ext cx="887278" cy="730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043" y="-2890"/>
            <a:ext cx="1595376" cy="54611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542176" y="4899959"/>
            <a:ext cx="40259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Текст презентации текст презентации </a:t>
            </a:r>
            <a:r>
              <a:rPr lang="ru-RU" sz="1400" dirty="0">
                <a:solidFill>
                  <a:schemeClr val="bg1"/>
                </a:solidFill>
              </a:rPr>
              <a:t>текст </a:t>
            </a:r>
            <a:r>
              <a:rPr lang="ru-RU" sz="1400" dirty="0" smtClean="0">
                <a:solidFill>
                  <a:schemeClr val="bg1"/>
                </a:solidFill>
              </a:rPr>
              <a:t>презентации </a:t>
            </a:r>
            <a:r>
              <a:rPr lang="ru-RU" sz="1400" dirty="0">
                <a:solidFill>
                  <a:schemeClr val="bg1"/>
                </a:solidFill>
              </a:rPr>
              <a:t>текст </a:t>
            </a:r>
            <a:r>
              <a:rPr lang="ru-RU" sz="1400" dirty="0" smtClean="0">
                <a:solidFill>
                  <a:schemeClr val="bg1"/>
                </a:solidFill>
              </a:rPr>
              <a:t>презентации </a:t>
            </a:r>
            <a:r>
              <a:rPr lang="ru-RU" sz="1400" dirty="0">
                <a:solidFill>
                  <a:schemeClr val="bg1"/>
                </a:solidFill>
              </a:rPr>
              <a:t>текст </a:t>
            </a:r>
            <a:r>
              <a:rPr lang="ru-RU" sz="1400" dirty="0" smtClean="0">
                <a:solidFill>
                  <a:schemeClr val="bg1"/>
                </a:solidFill>
              </a:rPr>
              <a:t>презентации </a:t>
            </a:r>
            <a:r>
              <a:rPr lang="ru-RU" sz="1400" dirty="0">
                <a:solidFill>
                  <a:schemeClr val="bg1"/>
                </a:solidFill>
              </a:rPr>
              <a:t>текст </a:t>
            </a:r>
            <a:r>
              <a:rPr lang="ru-RU" sz="1400" dirty="0" smtClean="0">
                <a:solidFill>
                  <a:schemeClr val="bg1"/>
                </a:solidFill>
              </a:rPr>
              <a:t>презентации </a:t>
            </a:r>
            <a:r>
              <a:rPr lang="ru-RU" sz="1400" dirty="0">
                <a:solidFill>
                  <a:schemeClr val="bg1"/>
                </a:solidFill>
              </a:rPr>
              <a:t>текст </a:t>
            </a:r>
            <a:r>
              <a:rPr lang="ru-RU" sz="1400" dirty="0" smtClean="0">
                <a:solidFill>
                  <a:schemeClr val="bg1"/>
                </a:solidFill>
              </a:rPr>
              <a:t>презентации </a:t>
            </a:r>
            <a:r>
              <a:rPr lang="ru-RU" sz="1400" dirty="0">
                <a:solidFill>
                  <a:schemeClr val="bg1"/>
                </a:solidFill>
              </a:rPr>
              <a:t>текст </a:t>
            </a:r>
            <a:r>
              <a:rPr lang="ru-RU" sz="1400" dirty="0" smtClean="0">
                <a:solidFill>
                  <a:schemeClr val="bg1"/>
                </a:solidFill>
              </a:rPr>
              <a:t>презентации текст </a:t>
            </a:r>
            <a:r>
              <a:rPr lang="ru-RU" sz="1400" dirty="0">
                <a:solidFill>
                  <a:schemeClr val="bg1"/>
                </a:solidFill>
              </a:rPr>
              <a:t>презентации</a:t>
            </a:r>
          </a:p>
          <a:p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425" y="203200"/>
            <a:ext cx="1121361" cy="11347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30" y="2800952"/>
            <a:ext cx="1344248" cy="133781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8" y="3917481"/>
            <a:ext cx="4960129" cy="218592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153" y="5231649"/>
            <a:ext cx="1595376" cy="54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3052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88" y="963035"/>
            <a:ext cx="7227450" cy="51109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138" y="2381411"/>
            <a:ext cx="3707976" cy="3132698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7263331" y="2381411"/>
            <a:ext cx="3449348" cy="18396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90" y="316345"/>
            <a:ext cx="2530763" cy="63269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618836"/>
            <a:ext cx="3796145" cy="6927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ЗАГОЛОВОК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91526" y="402070"/>
            <a:ext cx="213510" cy="2167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331241" y="1592263"/>
            <a:ext cx="3381438" cy="7948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 rot="5400000">
            <a:off x="6902443" y="1953152"/>
            <a:ext cx="794801" cy="730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7465466" y="2569403"/>
            <a:ext cx="134495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/>
                <a:latin typeface="+mj-lt"/>
              </a:rPr>
              <a:t>12</a:t>
            </a:r>
          </a:p>
          <a:p>
            <a:r>
              <a:rPr lang="ru-RU" sz="1000" dirty="0" smtClean="0">
                <a:solidFill>
                  <a:schemeClr val="bg1"/>
                </a:solidFill>
                <a:latin typeface="TT Hoves Medium" panose="02000803030000020004" pitchFamily="2" charset="-52"/>
              </a:rPr>
              <a:t>Площадок                            для бадминтона</a:t>
            </a:r>
          </a:p>
          <a:p>
            <a:endParaRPr lang="ru-RU" sz="1000" dirty="0">
              <a:solidFill>
                <a:schemeClr val="bg1"/>
              </a:solidFill>
              <a:latin typeface="TT Hoves Medium" panose="02000803030000020004" pitchFamily="2" charset="-52"/>
            </a:endParaRPr>
          </a:p>
          <a:p>
            <a:r>
              <a:rPr lang="ru-RU" sz="1000" dirty="0" smtClean="0">
                <a:solidFill>
                  <a:schemeClr val="bg1"/>
                </a:solidFill>
                <a:latin typeface="TT Hoves Medium" panose="02000803030000020004" pitchFamily="2" charset="-52"/>
              </a:rPr>
              <a:t>Гимнастический зал</a:t>
            </a:r>
            <a:endParaRPr lang="ru-RU" sz="1000" dirty="0">
              <a:solidFill>
                <a:schemeClr val="bg1"/>
              </a:solidFill>
              <a:latin typeface="TT Hoves Medium" panose="02000803030000020004" pitchFamily="2" charset="-5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983605" y="2569402"/>
            <a:ext cx="134495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3000</a:t>
            </a:r>
            <a:endParaRPr lang="ru-RU" sz="3200" b="1" dirty="0" smtClean="0">
              <a:solidFill>
                <a:schemeClr val="bg1"/>
              </a:solidFill>
              <a:effectLst/>
              <a:latin typeface="+mj-lt"/>
            </a:endParaRPr>
          </a:p>
          <a:p>
            <a:r>
              <a:rPr lang="ru-RU" sz="1000" dirty="0" smtClean="0">
                <a:solidFill>
                  <a:schemeClr val="bg1"/>
                </a:solidFill>
                <a:latin typeface="TT Hoves Medium" panose="02000803030000020004" pitchFamily="2" charset="-52"/>
              </a:rPr>
              <a:t>мест                            на трибунах</a:t>
            </a:r>
          </a:p>
          <a:p>
            <a:endParaRPr lang="ru-RU" sz="1000" dirty="0">
              <a:solidFill>
                <a:schemeClr val="bg1"/>
              </a:solidFill>
              <a:latin typeface="TT Hoves Medium" panose="02000803030000020004" pitchFamily="2" charset="-52"/>
            </a:endParaRPr>
          </a:p>
          <a:p>
            <a:r>
              <a:rPr lang="ru-RU" sz="1000" dirty="0" smtClean="0">
                <a:solidFill>
                  <a:schemeClr val="bg1"/>
                </a:solidFill>
                <a:latin typeface="TT Hoves Medium" panose="02000803030000020004" pitchFamily="2" charset="-52"/>
              </a:rPr>
              <a:t>Медицинский кабинет</a:t>
            </a:r>
            <a:endParaRPr lang="ru-RU" sz="1000" dirty="0">
              <a:solidFill>
                <a:schemeClr val="bg1"/>
              </a:solidFill>
              <a:latin typeface="TT Hoves Medium" panose="02000803030000020004" pitchFamily="2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472" y="2656952"/>
            <a:ext cx="413088" cy="67214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627" y="0"/>
            <a:ext cx="1629022" cy="142782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001" y="295933"/>
            <a:ext cx="1015631" cy="101563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438" y="6311890"/>
            <a:ext cx="1595376" cy="54611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389625" y="1725226"/>
            <a:ext cx="40259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Текст презентации текст презентации                      текст презентации </a:t>
            </a:r>
            <a:r>
              <a:rPr lang="ru-RU" sz="1400" dirty="0">
                <a:solidFill>
                  <a:schemeClr val="bg1"/>
                </a:solidFill>
              </a:rPr>
              <a:t>текст </a:t>
            </a:r>
            <a:r>
              <a:rPr lang="ru-RU" sz="1400" dirty="0" smtClean="0">
                <a:solidFill>
                  <a:schemeClr val="bg1"/>
                </a:solidFill>
              </a:rPr>
              <a:t>презентации</a:t>
            </a:r>
            <a:endParaRPr lang="ru-RU" sz="1400" dirty="0">
              <a:solidFill>
                <a:schemeClr val="bg1"/>
              </a:solidFill>
            </a:endParaRPr>
          </a:p>
          <a:p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115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21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329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174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267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414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64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1931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3">
      <a:dk1>
        <a:srgbClr val="222020"/>
      </a:dk1>
      <a:lt1>
        <a:srgbClr val="000000"/>
      </a:lt1>
      <a:dk2>
        <a:srgbClr val="FFFFFF"/>
      </a:dk2>
      <a:lt2>
        <a:srgbClr val="F5F5F5"/>
      </a:lt2>
      <a:accent1>
        <a:srgbClr val="FFB803"/>
      </a:accent1>
      <a:accent2>
        <a:srgbClr val="0D6BB4"/>
      </a:accent2>
      <a:accent3>
        <a:srgbClr val="92CFFF"/>
      </a:accent3>
      <a:accent4>
        <a:srgbClr val="D9D9D9"/>
      </a:accent4>
      <a:accent5>
        <a:srgbClr val="FFC000"/>
      </a:accent5>
      <a:accent6>
        <a:srgbClr val="222020"/>
      </a:accent6>
      <a:hlink>
        <a:srgbClr val="0563C1"/>
      </a:hlink>
      <a:folHlink>
        <a:srgbClr val="AEABAB"/>
      </a:folHlink>
    </a:clrScheme>
    <a:fontScheme name="Универ">
      <a:majorFont>
        <a:latin typeface="TT Hoves"/>
        <a:ea typeface=""/>
        <a:cs typeface=""/>
      </a:majorFont>
      <a:minorFont>
        <a:latin typeface="TT Hoves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</TotalTime>
  <Words>58</Words>
  <Application>Microsoft Office PowerPoint</Application>
  <PresentationFormat>Широкоэкранный</PresentationFormat>
  <Paragraphs>13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TT Hoves</vt:lpstr>
      <vt:lpstr>TT Hoves Light</vt:lpstr>
      <vt:lpstr>TT Hoves Medium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ЗАГОЛОВОК</vt:lpstr>
      <vt:lpstr>ЗАГОЛОВОК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Даниил</dc:creator>
  <cp:lastModifiedBy>Даниил Пынков</cp:lastModifiedBy>
  <cp:revision>16</cp:revision>
  <dcterms:created xsi:type="dcterms:W3CDTF">2023-10-19T10:21:14Z</dcterms:created>
  <dcterms:modified xsi:type="dcterms:W3CDTF">2024-07-30T08:16:36Z</dcterms:modified>
</cp:coreProperties>
</file>