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4065"/>
        <p:guide pos="257"/>
        <p:guide orient="horz" pos="1253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4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828963" y="688398"/>
            <a:ext cx="10515600" cy="91873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39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4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6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"/>
            <a:ext cx="12192000" cy="685606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838200" y="503670"/>
            <a:ext cx="105156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75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8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6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3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8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9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6DE7-C79F-4F3F-9C7B-D2C447CE67F8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4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10515600" cy="280294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/>
              </a:rPr>
              <a:t>Поволжский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государственный университет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физической культуры,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спорта и туризма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4422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7382"/>
            <a:ext cx="2736995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10515600" cy="1251239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ЗАГОЛОВОК</a:t>
            </a:r>
            <a:endParaRPr lang="ru-RU" sz="3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989138"/>
            <a:ext cx="3347310" cy="4464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09" y="1996172"/>
            <a:ext cx="3365191" cy="4456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55" y="1989138"/>
            <a:ext cx="3896158" cy="27013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01709" y="4678218"/>
            <a:ext cx="3882304" cy="17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192653" y="498764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/>
              </a:rPr>
              <a:t>Проведение научных исследований с зарубежными партнерами в сфере физической культуры, спорта и туризма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7988" y="4959926"/>
            <a:ext cx="1679430" cy="1502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44097" y="4950691"/>
            <a:ext cx="1679430" cy="15024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40328" y="5666508"/>
            <a:ext cx="1399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effectLst/>
                <a:latin typeface="TT Hoves Medium" panose="02000803030000020004" pitchFamily="2" charset="-52"/>
              </a:rPr>
              <a:t>2,4 % обучающихся вуза – иностранные граждане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4" y="5126181"/>
            <a:ext cx="515806" cy="5168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6" y="5140035"/>
            <a:ext cx="515806" cy="5168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7200" y="5652654"/>
            <a:ext cx="1399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effectLst/>
                <a:latin typeface="TT Hoves Medium" panose="02000803030000020004" pitchFamily="2" charset="-52"/>
              </a:rPr>
              <a:t>2,4 % обучающихся вуза – иностранные граждане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364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7382"/>
            <a:ext cx="2736995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10515600" cy="1251239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ЗАГОЛОВОК</a:t>
            </a:r>
            <a:endParaRPr lang="ru-RU" sz="3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079345" y="1989138"/>
            <a:ext cx="2704668" cy="4464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50" y="2336801"/>
            <a:ext cx="4710167" cy="37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07988" y="2373745"/>
            <a:ext cx="4053176" cy="133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989138"/>
            <a:ext cx="1901103" cy="3718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9671" y="2466109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/>
              </a:rPr>
              <a:t>Проведение научных исследований с зарубежными партнерами в сфере физической культуры, спорта и туризма</a:t>
            </a: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3700475"/>
            <a:ext cx="4053177" cy="236936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417127" y="2687784"/>
            <a:ext cx="1861128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30982" y="3846950"/>
            <a:ext cx="1861128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435600" y="5015349"/>
            <a:ext cx="1861128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638803" y="3957784"/>
            <a:ext cx="151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/>
                <a:latin typeface="+mj-lt"/>
              </a:rPr>
              <a:t>Город-</a:t>
            </a:r>
            <a:br>
              <a:rPr lang="ru-RU" sz="1600" b="1" dirty="0" smtClean="0">
                <a:effectLst/>
                <a:latin typeface="+mj-lt"/>
              </a:rPr>
            </a:br>
            <a:r>
              <a:rPr lang="ru-RU" sz="1600" b="1" dirty="0" err="1" smtClean="0">
                <a:effectLst/>
                <a:latin typeface="+mj-lt"/>
              </a:rPr>
              <a:t>миллионник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9530" y="2761675"/>
            <a:ext cx="151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+mj-lt"/>
              </a:rPr>
              <a:t>1000 лет</a:t>
            </a:r>
          </a:p>
          <a:p>
            <a:r>
              <a:rPr lang="ru-RU" sz="1600" dirty="0" smtClean="0">
                <a:latin typeface="TT Hoves Medium" panose="02000803030000020004" pitchFamily="2" charset="-52"/>
              </a:rPr>
              <a:t>истории</a:t>
            </a:r>
            <a:endParaRPr lang="ru-RU" sz="1600" dirty="0">
              <a:latin typeface="TT Hoves Medium" panose="02000803030000020004" pitchFamily="2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71130" y="5006112"/>
            <a:ext cx="151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/>
                <a:latin typeface="TT Hoves Medium" panose="02000803030000020004" pitchFamily="2" charset="-52"/>
              </a:rPr>
              <a:t>Население</a:t>
            </a:r>
          </a:p>
          <a:p>
            <a:r>
              <a:rPr lang="ru-RU" sz="1600" b="1" dirty="0" smtClean="0">
                <a:latin typeface="+mj-lt"/>
              </a:rPr>
              <a:t>1 314 685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670470" y="5442588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T Hoves Medium" panose="02000803030000020004" pitchFamily="2" charset="-52"/>
              </a:rPr>
              <a:t>человек</a:t>
            </a:r>
            <a:endParaRPr lang="ru-RU" sz="1600" dirty="0">
              <a:latin typeface="TT Hoves Medium" panose="0200080303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298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7382"/>
            <a:ext cx="2733964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10515600" cy="1251239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ЗАГОЛОВОК</a:t>
            </a:r>
            <a:endParaRPr lang="ru-RU" sz="3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43" y="1989139"/>
            <a:ext cx="3576869" cy="406068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07988" y="1989138"/>
            <a:ext cx="1106776" cy="775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975" y="2118445"/>
            <a:ext cx="15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1974</a:t>
            </a:r>
            <a:endParaRPr lang="ru-RU" sz="2800" dirty="0">
              <a:solidFill>
                <a:schemeClr val="accent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11731" y="1989138"/>
            <a:ext cx="2496850" cy="359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3307" y="2022766"/>
            <a:ext cx="22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/>
                <a:latin typeface="TT Hoves Medium" panose="02000803030000020004" pitchFamily="2" charset="-52"/>
              </a:rPr>
              <a:t>Филиал Волгоградского государственного института физической культуры в Казани</a:t>
            </a:r>
            <a:endParaRPr lang="ru-RU" sz="1200" dirty="0">
              <a:latin typeface="TT Hoves Medium" panose="02000803030000020004" pitchFamily="2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7988" y="3194484"/>
            <a:ext cx="1106776" cy="775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975" y="3323791"/>
            <a:ext cx="15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1974</a:t>
            </a:r>
            <a:endParaRPr lang="ru-RU" sz="2800" dirty="0">
              <a:solidFill>
                <a:schemeClr val="accent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53307" y="3218876"/>
            <a:ext cx="22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/>
                <a:latin typeface="TT Hoves Medium" panose="02000803030000020004" pitchFamily="2" charset="-52"/>
              </a:rPr>
              <a:t>Филиал Волгоградского государственного института физической культуры в Казани</a:t>
            </a:r>
            <a:endParaRPr lang="ru-RU" sz="1200" dirty="0">
              <a:latin typeface="TT Hoves Medium" panose="02000803030000020004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7988" y="4399830"/>
            <a:ext cx="1106776" cy="775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4975" y="4529137"/>
            <a:ext cx="15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1974</a:t>
            </a:r>
            <a:endParaRPr lang="ru-RU" sz="2800" dirty="0">
              <a:solidFill>
                <a:schemeClr val="accent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53307" y="4424222"/>
            <a:ext cx="22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/>
                <a:latin typeface="TT Hoves Medium" panose="02000803030000020004" pitchFamily="2" charset="-52"/>
              </a:rPr>
              <a:t>Филиал Волгоградского государственного института физической культуры в Казани</a:t>
            </a:r>
            <a:endParaRPr lang="ru-RU" sz="1200" dirty="0">
              <a:latin typeface="TT Hoves Medium" panose="02000803030000020004" pitchFamily="2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042497" y="2732664"/>
            <a:ext cx="1106776" cy="775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39484" y="2861971"/>
            <a:ext cx="15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1974</a:t>
            </a:r>
            <a:endParaRPr lang="ru-RU" sz="2800" dirty="0">
              <a:solidFill>
                <a:schemeClr val="accent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46240" y="2715491"/>
            <a:ext cx="2496850" cy="3398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7816" y="2757056"/>
            <a:ext cx="22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/>
                <a:latin typeface="TT Hoves Medium" panose="02000803030000020004" pitchFamily="2" charset="-52"/>
              </a:rPr>
              <a:t>Филиал Волгоградского государственного института физической культуры в Казани</a:t>
            </a:r>
            <a:endParaRPr lang="ru-RU" sz="1200" dirty="0">
              <a:latin typeface="TT Hoves Medium" panose="02000803030000020004" pitchFamily="2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042497" y="3938010"/>
            <a:ext cx="1106776" cy="775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39484" y="4067317"/>
            <a:ext cx="15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1974</a:t>
            </a:r>
            <a:endParaRPr lang="ru-RU" sz="2800" dirty="0">
              <a:solidFill>
                <a:schemeClr val="accent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87816" y="3962402"/>
            <a:ext cx="22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/>
                <a:latin typeface="TT Hoves Medium" panose="02000803030000020004" pitchFamily="2" charset="-52"/>
              </a:rPr>
              <a:t>Филиал Волгоградского государственного института физической культуры в Казани</a:t>
            </a:r>
            <a:endParaRPr lang="ru-RU" sz="1200" dirty="0">
              <a:latin typeface="TT Hoves Medium" panose="02000803030000020004" pitchFamily="2" charset="-52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42497" y="5143356"/>
            <a:ext cx="1106776" cy="775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39484" y="5272663"/>
            <a:ext cx="15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+mj-lt"/>
              </a:rPr>
              <a:t>1974</a:t>
            </a:r>
            <a:endParaRPr lang="ru-RU" sz="2800" dirty="0">
              <a:solidFill>
                <a:schemeClr val="accent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87816" y="5158512"/>
            <a:ext cx="22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/>
                <a:latin typeface="TT Hoves Medium" panose="02000803030000020004" pitchFamily="2" charset="-52"/>
              </a:rPr>
              <a:t>Филиал Волгоградского государственного института физической культуры в Казани</a:t>
            </a:r>
            <a:endParaRPr lang="ru-RU" sz="1200" dirty="0">
              <a:latin typeface="TT Hoves Medium" panose="02000803030000020004" pitchFamily="2" charset="-52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52" y="2363210"/>
            <a:ext cx="1901103" cy="37189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61" y="5563610"/>
            <a:ext cx="1901103" cy="37189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10677237" y="6049818"/>
            <a:ext cx="1106776" cy="4126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3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6762605" y="1989138"/>
            <a:ext cx="1143721" cy="1105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0640292" y="1989138"/>
            <a:ext cx="1143721" cy="1105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338059" y="5348144"/>
            <a:ext cx="1143721" cy="1105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07988" y="1989139"/>
            <a:ext cx="1143721" cy="1105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6618" y="757382"/>
            <a:ext cx="2736995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10515600" cy="1251239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ЗАГОЛОВОК</a:t>
            </a:r>
            <a:endParaRPr lang="ru-RU" sz="3000" b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0"/>
          <a:stretch/>
        </p:blipFill>
        <p:spPr>
          <a:xfrm>
            <a:off x="8586535" y="2377068"/>
            <a:ext cx="2792664" cy="37024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41" y="2356393"/>
            <a:ext cx="2784087" cy="368690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2321650"/>
            <a:ext cx="2776245" cy="370246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06" y="6011573"/>
            <a:ext cx="1901103" cy="37189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7" y="6081298"/>
            <a:ext cx="1901103" cy="3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0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00000"/>
      </a:dk1>
      <a:lt1>
        <a:srgbClr val="FFFFFF"/>
      </a:lt1>
      <a:dk2>
        <a:srgbClr val="3F3F3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A5A5A5"/>
      </a:accent6>
      <a:hlink>
        <a:srgbClr val="0563C1"/>
      </a:hlink>
      <a:folHlink>
        <a:srgbClr val="AEABAB"/>
      </a:folHlink>
    </a:clrScheme>
    <a:fontScheme name="Другая 7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104</Words>
  <Application>Microsoft Office PowerPoint</Application>
  <PresentationFormat>Широкоэкранный</PresentationFormat>
  <Paragraphs>27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TT Hoves</vt:lpstr>
      <vt:lpstr>TT Hoves Light</vt:lpstr>
      <vt:lpstr>TT Hoves Medium</vt:lpstr>
      <vt:lpstr>Wingdings</vt:lpstr>
      <vt:lpstr>Тема Office</vt:lpstr>
      <vt:lpstr>Поволжский  государственный университет  физической культуры,  спорта и туризма</vt:lpstr>
      <vt:lpstr>ЗАГОЛОВОК</vt:lpstr>
      <vt:lpstr>ЗАГОЛОВОК</vt:lpstr>
      <vt:lpstr>ЗАГОЛОВОК</vt:lpstr>
      <vt:lpstr>ЗАГОЛОВОК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Даниил</cp:lastModifiedBy>
  <cp:revision>9</cp:revision>
  <dcterms:created xsi:type="dcterms:W3CDTF">2023-12-27T12:37:17Z</dcterms:created>
  <dcterms:modified xsi:type="dcterms:W3CDTF">2023-12-27T13:47:46Z</dcterms:modified>
</cp:coreProperties>
</file>