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1003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6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2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7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6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5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9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AD59A-D088-45B5-A15F-5CC23042AD1D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F0653-85A7-49AD-A514-08C3D0319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96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073" y="402070"/>
            <a:ext cx="10725727" cy="112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43" y="629902"/>
            <a:ext cx="1599623" cy="6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TT Hoves" panose="02000503030000020004" pitchFamily="2" charset="-52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TT Hoves Light" panose="02000503020000020004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9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3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2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5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8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0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81091" y="3906982"/>
            <a:ext cx="923636" cy="2955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99563" y="3854722"/>
            <a:ext cx="11822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TT Hoves Medium" panose="02000803030000020004" pitchFamily="2" charset="-52"/>
              </a:rPr>
              <a:t>Гимнастический зал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91745" y="2538429"/>
            <a:ext cx="2969491" cy="1889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93880" y="2726421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/>
                <a:latin typeface="+mj-lt"/>
              </a:rPr>
              <a:t>12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Площадок                            для бадминтона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Гимнастический зал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2019" y="2726420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3000</a:t>
            </a:r>
            <a:endParaRPr lang="ru-RU" sz="3200" b="1" dirty="0" smtClean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мест                            на трибунах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Медицинский кабинет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0106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4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4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8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3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1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8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0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9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79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66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23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7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9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97"/>
          <a:stretch/>
        </p:blipFill>
        <p:spPr>
          <a:xfrm>
            <a:off x="4326770" y="1592263"/>
            <a:ext cx="5966841" cy="4760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3888" y="1592263"/>
            <a:ext cx="4159021" cy="1454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2690" y="1725227"/>
            <a:ext cx="4025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Университет осуществляет подготовку </a:t>
            </a:r>
            <a:r>
              <a:rPr lang="ru-RU" sz="1400" dirty="0" smtClean="0">
                <a:solidFill>
                  <a:schemeClr val="bg1"/>
                </a:solidFill>
              </a:rPr>
              <a:t>тренеров </a:t>
            </a:r>
            <a:r>
              <a:rPr lang="ru-RU" sz="1400" dirty="0" smtClean="0">
                <a:solidFill>
                  <a:schemeClr val="bg1"/>
                </a:solidFill>
              </a:rPr>
              <a:t>спортивных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школ</a:t>
            </a:r>
            <a:r>
              <a:rPr lang="ru-RU" sz="1400" dirty="0">
                <a:solidFill>
                  <a:schemeClr val="bg1"/>
                </a:solidFill>
              </a:rPr>
              <a:t>, 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преподавателей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физической культуры, </a:t>
            </a:r>
            <a:r>
              <a:rPr lang="ru-RU" sz="1400" dirty="0">
                <a:solidFill>
                  <a:schemeClr val="bg1"/>
                </a:solidFill>
              </a:rPr>
              <a:t>фитнес-тренеров, инструкторов лечебной </a:t>
            </a:r>
            <a:r>
              <a:rPr lang="ru-RU" sz="1400" dirty="0" smtClean="0">
                <a:solidFill>
                  <a:schemeClr val="bg1"/>
                </a:solidFill>
              </a:rPr>
              <a:t>физкультуры,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" y="3046617"/>
            <a:ext cx="4151164" cy="27766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3889" y="1592263"/>
            <a:ext cx="887278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09092" y="4901750"/>
            <a:ext cx="4159021" cy="1454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409092" y="4903737"/>
            <a:ext cx="887278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522926" y="5049546"/>
            <a:ext cx="4025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Университет осуществляет подготовку </a:t>
            </a:r>
            <a:r>
              <a:rPr lang="ru-RU" sz="1400" dirty="0" smtClean="0">
                <a:solidFill>
                  <a:schemeClr val="bg1"/>
                </a:solidFill>
              </a:rPr>
              <a:t>тренеров </a:t>
            </a:r>
            <a:r>
              <a:rPr lang="ru-RU" sz="1400" dirty="0" smtClean="0">
                <a:solidFill>
                  <a:schemeClr val="bg1"/>
                </a:solidFill>
              </a:rPr>
              <a:t>спортивных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школ</a:t>
            </a:r>
            <a:r>
              <a:rPr lang="ru-RU" sz="1400" dirty="0">
                <a:solidFill>
                  <a:schemeClr val="bg1"/>
                </a:solidFill>
              </a:rPr>
              <a:t>, 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преподавателей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физической культуры, </a:t>
            </a:r>
            <a:r>
              <a:rPr lang="ru-RU" sz="1400" dirty="0">
                <a:solidFill>
                  <a:schemeClr val="bg1"/>
                </a:solidFill>
              </a:rPr>
              <a:t>фитнес-тренеров, инструкторов лечебной </a:t>
            </a:r>
            <a:r>
              <a:rPr lang="ru-RU" sz="1400" dirty="0" smtClean="0">
                <a:solidFill>
                  <a:schemeClr val="bg1"/>
                </a:solidFill>
              </a:rPr>
              <a:t>физкультуры,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43" y="-2890"/>
            <a:ext cx="1595376" cy="5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5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8" y="963035"/>
            <a:ext cx="7227450" cy="5110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38" y="2381411"/>
            <a:ext cx="3707976" cy="31326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263331" y="2381411"/>
            <a:ext cx="3449348" cy="1839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90" y="316345"/>
            <a:ext cx="2530763" cy="6326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18836"/>
            <a:ext cx="3796145" cy="692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ЗАГОЛОВОК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1526" y="402070"/>
            <a:ext cx="213510" cy="216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31241" y="1592263"/>
            <a:ext cx="3381438" cy="7948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42176" y="1725227"/>
            <a:ext cx="40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ffectLst/>
              </a:rPr>
              <a:t>Здесь находится Федерация </a:t>
            </a:r>
            <a:r>
              <a:rPr lang="en-US" sz="1400" dirty="0" smtClean="0">
                <a:effectLst/>
              </a:rPr>
              <a:t>                          </a:t>
            </a:r>
            <a:r>
              <a:rPr lang="ru-RU" sz="1400" dirty="0" smtClean="0">
                <a:effectLst/>
              </a:rPr>
              <a:t>бадминтона Республики Татарстан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6902443" y="1953152"/>
            <a:ext cx="794801" cy="73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65466" y="2569403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/>
                <a:latin typeface="+mj-lt"/>
              </a:rPr>
              <a:t>12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Площадок                            для бадминтона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Гимнастический зал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83605" y="2569402"/>
            <a:ext cx="13449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3000</a:t>
            </a:r>
            <a:endParaRPr lang="ru-RU" sz="3200" b="1" dirty="0" smtClean="0">
              <a:solidFill>
                <a:schemeClr val="bg1"/>
              </a:solidFill>
              <a:effectLst/>
              <a:latin typeface="+mj-lt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мест                            на трибунах</a:t>
            </a:r>
          </a:p>
          <a:p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TT Hoves Medium" panose="02000803030000020004" pitchFamily="2" charset="-52"/>
              </a:rPr>
              <a:t>Медицинский кабинет</a:t>
            </a:r>
            <a:endParaRPr lang="ru-RU" sz="1000" dirty="0">
              <a:solidFill>
                <a:schemeClr val="bg1"/>
              </a:solidFill>
              <a:latin typeface="TT Hoves Medium" panose="02000803030000020004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472" y="2656952"/>
            <a:ext cx="413088" cy="6721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27" y="0"/>
            <a:ext cx="1629022" cy="14278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01" y="295933"/>
            <a:ext cx="1015631" cy="1015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38" y="6311890"/>
            <a:ext cx="1595376" cy="5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4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6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6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2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27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222020"/>
      </a:dk1>
      <a:lt1>
        <a:srgbClr val="000000"/>
      </a:lt1>
      <a:dk2>
        <a:srgbClr val="FFFFFF"/>
      </a:dk2>
      <a:lt2>
        <a:srgbClr val="F5F5F5"/>
      </a:lt2>
      <a:accent1>
        <a:srgbClr val="FFB803"/>
      </a:accent1>
      <a:accent2>
        <a:srgbClr val="0D6BB4"/>
      </a:accent2>
      <a:accent3>
        <a:srgbClr val="92CFFF"/>
      </a:accent3>
      <a:accent4>
        <a:srgbClr val="D9D9D9"/>
      </a:accent4>
      <a:accent5>
        <a:srgbClr val="FFC000"/>
      </a:accent5>
      <a:accent6>
        <a:srgbClr val="222020"/>
      </a:accent6>
      <a:hlink>
        <a:srgbClr val="0563C1"/>
      </a:hlink>
      <a:folHlink>
        <a:srgbClr val="AEABAB"/>
      </a:folHlink>
    </a:clrScheme>
    <a:fontScheme name="Универ">
      <a:majorFont>
        <a:latin typeface="TT Hoves"/>
        <a:ea typeface=""/>
        <a:cs typeface=""/>
      </a:majorFont>
      <a:minorFont>
        <a:latin typeface="TT Hoves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40</Words>
  <Application>Microsoft Office PowerPoint</Application>
  <PresentationFormat>Широкоэкранный</PresentationFormat>
  <Paragraphs>24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TT Hoves</vt:lpstr>
      <vt:lpstr>TT Hoves Light</vt:lpstr>
      <vt:lpstr>TT Hoves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</vt:lpstr>
      <vt:lpstr>ЗАГОЛОВОК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</dc:creator>
  <cp:lastModifiedBy>Даниил</cp:lastModifiedBy>
  <cp:revision>10</cp:revision>
  <dcterms:created xsi:type="dcterms:W3CDTF">2023-10-19T10:21:14Z</dcterms:created>
  <dcterms:modified xsi:type="dcterms:W3CDTF">2023-10-19T11:52:43Z</dcterms:modified>
</cp:coreProperties>
</file>