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292" r:id="rId35"/>
    <p:sldId id="325" r:id="rId36"/>
    <p:sldId id="326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24" y="44"/>
      </p:cViewPr>
      <p:guideLst>
        <p:guide orient="horz" pos="1003"/>
        <p:guide pos="393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6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73" y="402070"/>
            <a:ext cx="10725727" cy="112193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7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2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73" y="402070"/>
            <a:ext cx="10725727" cy="112193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7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73" y="402070"/>
            <a:ext cx="10725727" cy="112193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4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5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73" y="402070"/>
            <a:ext cx="10725727" cy="112193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98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4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96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0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TT Hoves" panose="02000503030000020004" pitchFamily="2" charset="-52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T Hoves Light" panose="02000503020000020004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9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9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82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90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49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30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5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92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6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99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11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11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51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19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62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25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66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19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0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30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14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97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7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13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12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66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9" y="1592264"/>
            <a:ext cx="6663604" cy="44158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23888" y="4114800"/>
            <a:ext cx="3503612" cy="63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76287" y="4427621"/>
            <a:ext cx="4074845" cy="3272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" y="316345"/>
            <a:ext cx="2530763" cy="632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18836"/>
            <a:ext cx="3796145" cy="69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73" y="725346"/>
            <a:ext cx="10725727" cy="112193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ЗАГОЛОВОК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1526" y="402070"/>
            <a:ext cx="213510" cy="216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3888" y="2239963"/>
            <a:ext cx="5040312" cy="1354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34823" y="2372927"/>
            <a:ext cx="46007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Формируется для функционального тестирования спортсменов на тренировках и соревнованиях в зависимости от специфики вида спорта, возраста и поставленных задач в рамках научно-методического сопровождения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>
            <a:off x="623888" y="2169052"/>
            <a:ext cx="794801" cy="73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38" y="6311890"/>
            <a:ext cx="1595376" cy="54611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 rot="10800000">
            <a:off x="10773312" y="6283852"/>
            <a:ext cx="794801" cy="73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98465" y="4171246"/>
            <a:ext cx="4600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+mj-lt"/>
              </a:rPr>
              <a:t>Эффективность лаборатории была </a:t>
            </a:r>
            <a:r>
              <a:rPr lang="ru-RU" sz="1400" b="1" dirty="0" err="1">
                <a:solidFill>
                  <a:schemeClr val="tx2"/>
                </a:solidFill>
                <a:latin typeface="+mj-lt"/>
              </a:rPr>
              <a:t>продемонстрированна</a:t>
            </a:r>
            <a:r>
              <a:rPr lang="ru-RU" sz="1400" b="1" dirty="0">
                <a:solidFill>
                  <a:schemeClr val="tx2"/>
                </a:solidFill>
                <a:latin typeface="+mj-lt"/>
              </a:rPr>
              <a:t> в период проведения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23888" y="4726004"/>
            <a:ext cx="5192712" cy="13090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54369" y="4862127"/>
            <a:ext cx="2159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I </a:t>
            </a:r>
            <a:r>
              <a:rPr lang="ru-RU" sz="1400" dirty="0" smtClean="0"/>
              <a:t>Всероссийской </a:t>
            </a:r>
            <a:r>
              <a:rPr lang="ru-RU" sz="1400" dirty="0"/>
              <a:t>спартакиады среди сильнейших по спортивной гимнастике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06129" y="4841807"/>
            <a:ext cx="2159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I </a:t>
            </a:r>
            <a:r>
              <a:rPr lang="ru-RU" sz="1400" dirty="0" smtClean="0"/>
              <a:t>Всероссийской </a:t>
            </a:r>
            <a:r>
              <a:rPr lang="ru-RU" sz="1400" dirty="0"/>
              <a:t>спартакиады среди сильнейших по спортивной гимнастике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981960" y="4912360"/>
            <a:ext cx="0" cy="8432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115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" y="316345"/>
            <a:ext cx="2530763" cy="632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18836"/>
            <a:ext cx="3796145" cy="69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73" y="725346"/>
            <a:ext cx="10725727" cy="112193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ЗАГОЛОВОК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1526" y="402070"/>
            <a:ext cx="213510" cy="216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3888" y="2272145"/>
            <a:ext cx="5040312" cy="15517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25587" y="2613073"/>
            <a:ext cx="4600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Биохимический и общий анализ </a:t>
            </a:r>
            <a:r>
              <a:rPr lang="ru-RU" sz="1600" dirty="0" smtClean="0"/>
              <a:t>крови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 smtClean="0"/>
              <a:t>Биоимпедансметрия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Вариабельность </a:t>
            </a:r>
            <a:r>
              <a:rPr lang="ru-RU" sz="1600" dirty="0"/>
              <a:t>сердечного ритма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>
            <a:off x="623888" y="2196760"/>
            <a:ext cx="794801" cy="73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83" y="1518217"/>
            <a:ext cx="1595376" cy="54611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 rot="10800000">
            <a:off x="10773312" y="6283852"/>
            <a:ext cx="794801" cy="73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9" y="3835909"/>
            <a:ext cx="5065712" cy="2539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42" y="1592263"/>
            <a:ext cx="5378778" cy="476060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188796" y="5163127"/>
            <a:ext cx="5040312" cy="1196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390495" y="5379366"/>
            <a:ext cx="4600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Текущий контроль функционального состояния организма спортсменов 1 раз в месяц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10800000">
            <a:off x="6188796" y="5092365"/>
            <a:ext cx="794801" cy="73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7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" y="316345"/>
            <a:ext cx="2530763" cy="632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18836"/>
            <a:ext cx="3796145" cy="69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73" y="725346"/>
            <a:ext cx="10725727" cy="112193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ЗАГОЛОВОК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1526" y="402070"/>
            <a:ext cx="213510" cy="216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83855" y="1592263"/>
            <a:ext cx="2826328" cy="1280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07478" y="1837216"/>
            <a:ext cx="2619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ДНК-тест </a:t>
            </a:r>
            <a:r>
              <a:rPr lang="ru-RU" sz="1400" b="1" dirty="0">
                <a:latin typeface="+mj-lt"/>
              </a:rPr>
              <a:t>«Фитнес. </a:t>
            </a:r>
            <a:r>
              <a:rPr lang="ru-RU" sz="1400" b="1" dirty="0" smtClean="0">
                <a:latin typeface="+mj-lt"/>
              </a:rPr>
              <a:t>Подбор оптимальных тренировок» </a:t>
            </a:r>
            <a:r>
              <a:rPr lang="ru-RU" sz="1400" dirty="0"/>
              <a:t>(40 маркеров)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983" y="5859308"/>
            <a:ext cx="1595376" cy="5461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92" y="2253673"/>
            <a:ext cx="3807336" cy="34773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91" y="2780432"/>
            <a:ext cx="3482110" cy="217314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23888" y="1592263"/>
            <a:ext cx="669203" cy="1280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283855" y="3176299"/>
            <a:ext cx="2826328" cy="1280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407478" y="3421252"/>
            <a:ext cx="2619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ДНК-тест </a:t>
            </a:r>
            <a:r>
              <a:rPr lang="ru-RU" sz="1400" b="1" dirty="0">
                <a:latin typeface="+mj-lt"/>
              </a:rPr>
              <a:t>«Фитнес. </a:t>
            </a:r>
            <a:r>
              <a:rPr lang="ru-RU" sz="1400" b="1" dirty="0" smtClean="0">
                <a:latin typeface="+mj-lt"/>
              </a:rPr>
              <a:t>Подбор оптимальных тренировок» </a:t>
            </a:r>
            <a:r>
              <a:rPr lang="ru-RU" sz="1400" dirty="0"/>
              <a:t>(40 маркеров)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3888" y="3176299"/>
            <a:ext cx="669203" cy="1280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283855" y="4778808"/>
            <a:ext cx="2826328" cy="1280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407478" y="5023761"/>
            <a:ext cx="2619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ДНК-тест </a:t>
            </a:r>
            <a:r>
              <a:rPr lang="ru-RU" sz="1400" b="1" dirty="0">
                <a:latin typeface="+mj-lt"/>
              </a:rPr>
              <a:t>«Фитнес. </a:t>
            </a:r>
            <a:r>
              <a:rPr lang="ru-RU" sz="1400" b="1" dirty="0" smtClean="0">
                <a:latin typeface="+mj-lt"/>
              </a:rPr>
              <a:t>Подбор оптимальных тренировок» </a:t>
            </a:r>
            <a:r>
              <a:rPr lang="ru-RU" sz="1400" dirty="0"/>
              <a:t>(40 маркеров)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3888" y="4778808"/>
            <a:ext cx="669203" cy="1280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779818" y="4774189"/>
            <a:ext cx="2826328" cy="1280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4903441" y="5019142"/>
            <a:ext cx="2619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ДНК-тест </a:t>
            </a:r>
            <a:r>
              <a:rPr lang="ru-RU" sz="1400" b="1" dirty="0">
                <a:latin typeface="+mj-lt"/>
              </a:rPr>
              <a:t>«Фитнес. </a:t>
            </a:r>
            <a:r>
              <a:rPr lang="ru-RU" sz="1400" b="1" dirty="0" smtClean="0">
                <a:latin typeface="+mj-lt"/>
              </a:rPr>
              <a:t>Подбор оптимальных тренировок» </a:t>
            </a:r>
            <a:r>
              <a:rPr lang="ru-RU" sz="1400" dirty="0"/>
              <a:t>(40 маркеров)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119851" y="4774189"/>
            <a:ext cx="669203" cy="1280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793672" y="1592263"/>
            <a:ext cx="2826328" cy="1280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917295" y="1837216"/>
            <a:ext cx="2619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ДНК-тест </a:t>
            </a:r>
            <a:r>
              <a:rPr lang="ru-RU" sz="1400" b="1" dirty="0">
                <a:latin typeface="+mj-lt"/>
              </a:rPr>
              <a:t>«Фитнес. </a:t>
            </a:r>
            <a:r>
              <a:rPr lang="ru-RU" sz="1400" b="1" dirty="0" smtClean="0">
                <a:latin typeface="+mj-lt"/>
              </a:rPr>
              <a:t>Подбор оптимальных тренировок» </a:t>
            </a:r>
            <a:r>
              <a:rPr lang="ru-RU" sz="1400" dirty="0"/>
              <a:t>(40 маркеров)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133705" y="1592263"/>
            <a:ext cx="669203" cy="1280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62" y="388143"/>
            <a:ext cx="1782402" cy="17824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31" y="1722021"/>
            <a:ext cx="612278" cy="9610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1713357"/>
            <a:ext cx="620028" cy="90679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3298636"/>
            <a:ext cx="589027" cy="97654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31" y="4932642"/>
            <a:ext cx="612278" cy="93004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0" y="4963151"/>
            <a:ext cx="651030" cy="9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1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02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8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12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27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6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436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222020"/>
      </a:dk1>
      <a:lt1>
        <a:srgbClr val="000000"/>
      </a:lt1>
      <a:dk2>
        <a:srgbClr val="FFFFFF"/>
      </a:dk2>
      <a:lt2>
        <a:srgbClr val="F5F5F5"/>
      </a:lt2>
      <a:accent1>
        <a:srgbClr val="FFB803"/>
      </a:accent1>
      <a:accent2>
        <a:srgbClr val="0D6BB4"/>
      </a:accent2>
      <a:accent3>
        <a:srgbClr val="92CFFF"/>
      </a:accent3>
      <a:accent4>
        <a:srgbClr val="D9D9D9"/>
      </a:accent4>
      <a:accent5>
        <a:srgbClr val="FFC000"/>
      </a:accent5>
      <a:accent6>
        <a:srgbClr val="222020"/>
      </a:accent6>
      <a:hlink>
        <a:srgbClr val="0563C1"/>
      </a:hlink>
      <a:folHlink>
        <a:srgbClr val="AEABAB"/>
      </a:folHlink>
    </a:clrScheme>
    <a:fontScheme name="Универ">
      <a:majorFont>
        <a:latin typeface="TT Hoves"/>
        <a:ea typeface=""/>
        <a:cs typeface=""/>
      </a:majorFont>
      <a:minorFont>
        <a:latin typeface="TT Hoves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129</Words>
  <Application>Microsoft Office PowerPoint</Application>
  <PresentationFormat>Широкоэкранный</PresentationFormat>
  <Paragraphs>16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TT Hoves</vt:lpstr>
      <vt:lpstr>TT Hoves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ЗАГОЛОВОК</vt:lpstr>
      <vt:lpstr>ЗАГОЛОВОК</vt:lpstr>
      <vt:lpstr>ЗАГОЛОВОК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</dc:creator>
  <cp:lastModifiedBy>Даниил</cp:lastModifiedBy>
  <cp:revision>16</cp:revision>
  <dcterms:created xsi:type="dcterms:W3CDTF">2023-10-19T10:21:14Z</dcterms:created>
  <dcterms:modified xsi:type="dcterms:W3CDTF">2024-02-16T08:19:31Z</dcterms:modified>
</cp:coreProperties>
</file>